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  <p:sldMasterId id="2147483669" r:id="rId6"/>
    <p:sldMasterId id="2147483695" r:id="rId7"/>
  </p:sldMasterIdLst>
  <p:notesMasterIdLst>
    <p:notesMasterId r:id="rId47"/>
  </p:notesMasterIdLst>
  <p:sldIdLst>
    <p:sldId id="256" r:id="rId8"/>
    <p:sldId id="307" r:id="rId9"/>
    <p:sldId id="318" r:id="rId10"/>
    <p:sldId id="311" r:id="rId11"/>
    <p:sldId id="319" r:id="rId12"/>
    <p:sldId id="320" r:id="rId13"/>
    <p:sldId id="321" r:id="rId14"/>
    <p:sldId id="334" r:id="rId15"/>
    <p:sldId id="354" r:id="rId16"/>
    <p:sldId id="382" r:id="rId17"/>
    <p:sldId id="371" r:id="rId18"/>
    <p:sldId id="373" r:id="rId19"/>
    <p:sldId id="337" r:id="rId20"/>
    <p:sldId id="365" r:id="rId21"/>
    <p:sldId id="339" r:id="rId22"/>
    <p:sldId id="342" r:id="rId23"/>
    <p:sldId id="345" r:id="rId24"/>
    <p:sldId id="346" r:id="rId25"/>
    <p:sldId id="347" r:id="rId26"/>
    <p:sldId id="356" r:id="rId27"/>
    <p:sldId id="358" r:id="rId28"/>
    <p:sldId id="376" r:id="rId29"/>
    <p:sldId id="377" r:id="rId30"/>
    <p:sldId id="381" r:id="rId31"/>
    <p:sldId id="384" r:id="rId32"/>
    <p:sldId id="380" r:id="rId33"/>
    <p:sldId id="385" r:id="rId34"/>
    <p:sldId id="390" r:id="rId35"/>
    <p:sldId id="391" r:id="rId36"/>
    <p:sldId id="392" r:id="rId37"/>
    <p:sldId id="389" r:id="rId38"/>
    <p:sldId id="386" r:id="rId39"/>
    <p:sldId id="387" r:id="rId40"/>
    <p:sldId id="393" r:id="rId41"/>
    <p:sldId id="375" r:id="rId42"/>
    <p:sldId id="374" r:id="rId43"/>
    <p:sldId id="328" r:id="rId44"/>
    <p:sldId id="359" r:id="rId45"/>
    <p:sldId id="383" r:id="rId46"/>
  </p:sldIdLst>
  <p:sldSz cx="12192000" cy="6858000"/>
  <p:notesSz cx="6858000" cy="9144000"/>
  <p:defaultTextStyle>
    <a:defPPr>
      <a:defRPr lang="en-US"/>
    </a:defPPr>
    <a:lvl1pPr marL="0" algn="l" defTabSz="91433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67" algn="l" defTabSz="91433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32" algn="l" defTabSz="91433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498" algn="l" defTabSz="91433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664" algn="l" defTabSz="91433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830" algn="l" defTabSz="91433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994" algn="l" defTabSz="91433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160" algn="l" defTabSz="91433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327" algn="l" defTabSz="91433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11719"/>
    <a:srgbClr val="2D3438"/>
    <a:srgbClr val="279DD9"/>
    <a:srgbClr val="D9D9D9"/>
    <a:srgbClr val="F37021"/>
    <a:srgbClr val="037E8C"/>
    <a:srgbClr val="5A6870"/>
    <a:srgbClr val="8C99A1"/>
    <a:srgbClr val="006E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11" autoAdjust="0"/>
    <p:restoredTop sz="94647" autoAdjust="0"/>
  </p:normalViewPr>
  <p:slideViewPr>
    <p:cSldViewPr>
      <p:cViewPr varScale="1">
        <p:scale>
          <a:sx n="123" d="100"/>
          <a:sy n="123" d="100"/>
        </p:scale>
        <p:origin x="-330" y="-90"/>
      </p:cViewPr>
      <p:guideLst>
        <p:guide orient="horz" pos="2160"/>
        <p:guide orient="horz" pos="4110"/>
        <p:guide orient="horz" pos="3521"/>
        <p:guide orient="horz" pos="3974"/>
        <p:guide orient="horz" pos="1253"/>
        <p:guide orient="horz" pos="1706"/>
        <p:guide orient="horz" pos="3294"/>
        <p:guide pos="3840"/>
        <p:guide pos="211"/>
        <p:guide pos="7469"/>
        <p:guide pos="2026"/>
        <p:guide pos="5654"/>
        <p:guide pos="4747"/>
        <p:guide pos="2479"/>
        <p:guide pos="4974"/>
        <p:guide pos="3160"/>
        <p:guide pos="5881"/>
        <p:guide pos="4067"/>
        <p:guide pos="6788"/>
        <p:guide pos="2933"/>
        <p:guide pos="3386"/>
        <p:guide pos="7015"/>
        <p:guide pos="1345"/>
        <p:guide pos="6335"/>
        <p:guide pos="892"/>
        <p:guide pos="438"/>
        <p:guide pos="665"/>
        <p:guide pos="4520"/>
        <p:guide pos="4294"/>
        <p:guide pos="1572"/>
        <p:guide pos="5201"/>
      </p:guideLst>
    </p:cSldViewPr>
  </p:slideViewPr>
  <p:outlineViewPr>
    <p:cViewPr>
      <p:scale>
        <a:sx n="33" d="100"/>
        <a:sy n="33" d="100"/>
      </p:scale>
      <p:origin x="0" y="848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presProps" Target="presProps.xml"/><Relationship Id="rId8" Type="http://schemas.openxmlformats.org/officeDocument/2006/relationships/slide" Target="slides/slide1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6B27E3-71BF-4D6F-8675-30CECCCF5D26}" type="datetimeFigureOut">
              <a:rPr lang="en-GB" smtClean="0"/>
              <a:t>15/06/2018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42884A-BDCC-44A8-8A77-F7403E9F07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422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67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32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98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64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30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94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60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27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Handle information beyond</a:t>
            </a:r>
            <a:r>
              <a:rPr lang="en-US" baseline="0" dirty="0" smtClean="0"/>
              <a:t> human capacity: real-time big data exchange.</a:t>
            </a:r>
          </a:p>
          <a:p>
            <a:r>
              <a:rPr lang="en-US" baseline="0" dirty="0" smtClean="0"/>
              <a:t>Automation required to coop and handle the explosive information.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884A-BDCC-44A8-8A77-F7403E9F0799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089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/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884A-BDCC-44A8-8A77-F7403E9F0799}" type="slidenum">
              <a:rPr lang="en-GB" smtClean="0">
                <a:solidFill>
                  <a:prstClr val="black"/>
                </a:solidFill>
              </a:rPr>
              <a:pPr/>
              <a:t>26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1820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/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884A-BDCC-44A8-8A77-F7403E9F0799}" type="slidenum">
              <a:rPr lang="en-GB" smtClean="0">
                <a:solidFill>
                  <a:prstClr val="black"/>
                </a:solidFill>
              </a:rPr>
              <a:pPr/>
              <a:t>27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182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/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884A-BDCC-44A8-8A77-F7403E9F0799}" type="slidenum">
              <a:rPr lang="en-GB" smtClean="0">
                <a:solidFill>
                  <a:prstClr val="black"/>
                </a:solidFill>
              </a:rPr>
              <a:pPr/>
              <a:t>28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182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/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884A-BDCC-44A8-8A77-F7403E9F0799}" type="slidenum">
              <a:rPr lang="en-GB" smtClean="0">
                <a:solidFill>
                  <a:prstClr val="black"/>
                </a:solidFill>
              </a:rPr>
              <a:pPr/>
              <a:t>29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1820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/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884A-BDCC-44A8-8A77-F7403E9F0799}" type="slidenum">
              <a:rPr lang="en-GB" smtClean="0">
                <a:solidFill>
                  <a:prstClr val="black"/>
                </a:solidFill>
              </a:rPr>
              <a:pPr/>
              <a:t>30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1820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/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884A-BDCC-44A8-8A77-F7403E9F0799}" type="slidenum">
              <a:rPr lang="en-GB" smtClean="0">
                <a:solidFill>
                  <a:prstClr val="black"/>
                </a:solidFill>
              </a:rPr>
              <a:pPr/>
              <a:t>31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1820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/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884A-BDCC-44A8-8A77-F7403E9F0799}" type="slidenum">
              <a:rPr lang="en-GB" smtClean="0">
                <a:solidFill>
                  <a:prstClr val="black"/>
                </a:solidFill>
              </a:rPr>
              <a:pPr/>
              <a:t>33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1820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/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884A-BDCC-44A8-8A77-F7403E9F0799}" type="slidenum">
              <a:rPr lang="en-GB" smtClean="0">
                <a:solidFill>
                  <a:prstClr val="black"/>
                </a:solidFill>
              </a:rPr>
              <a:pPr/>
              <a:t>34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1820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884A-BDCC-44A8-8A77-F7403E9F0799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0568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/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Motivation – Why do we need to build an A.I.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 cannot deal with information explosion; we need ‘sidekicks’.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focus on what we are good at, and let machines do what machines are good at.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A.I. built in proper way would enable the aviation industry to embrace new concepts, make it accessible for everybody in everywhere.</a:t>
            </a: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accordance with how civil aviation has been ensured safety and stability, the A.I. shall be managed to not evolve by itself, but to </a:t>
            </a:r>
            <a:r>
              <a:rPr lang="en-GB" sz="1200" b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follow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decision-making process.</a:t>
            </a: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Therefore, we need data that shows how we have done so far to build A.I. that think in our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884A-BDCC-44A8-8A77-F7403E9F0799}" type="slidenum">
              <a:rPr lang="en-GB" smtClean="0">
                <a:solidFill>
                  <a:prstClr val="black"/>
                </a:solidFill>
              </a:rPr>
              <a:pPr/>
              <a:t>37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182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884A-BDCC-44A8-8A77-F7403E9F079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0568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/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884A-BDCC-44A8-8A77-F7403E9F0799}" type="slidenum">
              <a:rPr lang="en-GB" smtClean="0">
                <a:solidFill>
                  <a:prstClr val="black"/>
                </a:solidFill>
              </a:rPr>
              <a:pPr/>
              <a:t>38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1820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/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884A-BDCC-44A8-8A77-F7403E9F0799}" type="slidenum">
              <a:rPr lang="en-GB" smtClean="0">
                <a:solidFill>
                  <a:prstClr val="black"/>
                </a:solidFill>
              </a:rPr>
              <a:pPr/>
              <a:t>39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182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884A-BDCC-44A8-8A77-F7403E9F079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056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884A-BDCC-44A8-8A77-F7403E9F079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056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884A-BDCC-44A8-8A77-F7403E9F0799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056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/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884A-BDCC-44A8-8A77-F7403E9F0799}" type="slidenum">
              <a:rPr lang="en-GB" smtClean="0">
                <a:solidFill>
                  <a:prstClr val="black"/>
                </a:solidFill>
              </a:rPr>
              <a:pPr/>
              <a:t>21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182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/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884A-BDCC-44A8-8A77-F7403E9F0799}" type="slidenum">
              <a:rPr lang="en-GB" smtClean="0">
                <a:solidFill>
                  <a:prstClr val="black"/>
                </a:solidFill>
              </a:rPr>
              <a:pPr/>
              <a:t>23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182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/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884A-BDCC-44A8-8A77-F7403E9F0799}" type="slidenum">
              <a:rPr lang="en-GB" smtClean="0">
                <a:solidFill>
                  <a:prstClr val="black"/>
                </a:solidFill>
              </a:rPr>
              <a:pPr/>
              <a:t>24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182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/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884A-BDCC-44A8-8A77-F7403E9F0799}" type="slidenum">
              <a:rPr lang="en-GB" smtClean="0">
                <a:solidFill>
                  <a:prstClr val="black"/>
                </a:solidFill>
              </a:rPr>
              <a:pPr/>
              <a:t>25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182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597360"/>
            <a:ext cx="2844800" cy="365125"/>
          </a:xfrm>
        </p:spPr>
        <p:txBody>
          <a:bodyPr/>
          <a:lstStyle/>
          <a:p>
            <a:fld id="{F91A314F-B111-4511-8A11-50D270021571}" type="datetime1">
              <a:rPr lang="en-CA" smtClean="0"/>
              <a:t>15/06/2018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597360"/>
            <a:ext cx="3860800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597360"/>
            <a:ext cx="2844800" cy="365125"/>
          </a:xfrm>
        </p:spPr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  <p:sp>
        <p:nvSpPr>
          <p:cNvPr id="7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0" y="1446040"/>
            <a:ext cx="12192000" cy="1143000"/>
          </a:xfrm>
          <a:prstGeom prst="rect">
            <a:avLst/>
          </a:prstGeom>
        </p:spPr>
        <p:txBody>
          <a:bodyPr lIns="91434" tIns="45718" rIns="91434" bIns="45718"/>
          <a:lstStyle>
            <a:lvl1pPr>
              <a:defRPr/>
            </a:lvl1pPr>
          </a:lstStyle>
          <a:p>
            <a:r>
              <a:rPr lang="en-US" dirty="0" smtClean="0">
                <a:solidFill>
                  <a:schemeClr val="accent1"/>
                </a:solidFill>
              </a:rPr>
              <a:t>xxx</a:t>
            </a:r>
            <a:endParaRPr lang="en-CA" sz="2400" dirty="0">
              <a:solidFill>
                <a:schemeClr val="accent1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4294967295" hasCustomPrompt="1"/>
          </p:nvPr>
        </p:nvSpPr>
        <p:spPr>
          <a:xfrm>
            <a:off x="3290888" y="2589040"/>
            <a:ext cx="8291512" cy="3849688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marL="0" indent="0">
              <a:buNone/>
            </a:pPr>
            <a:r>
              <a:rPr lang="en-US" dirty="0" smtClean="0">
                <a:solidFill>
                  <a:schemeClr val="accent1"/>
                </a:solidFill>
              </a:rPr>
              <a:t>XXX</a:t>
            </a:r>
          </a:p>
          <a:p>
            <a:r>
              <a:rPr lang="en-CA" sz="2400" dirty="0" smtClean="0">
                <a:solidFill>
                  <a:schemeClr val="accent6"/>
                </a:solidFill>
              </a:rPr>
              <a:t>XXX</a:t>
            </a:r>
            <a:endParaRPr lang="en-CA" sz="2400" dirty="0">
              <a:solidFill>
                <a:schemeClr val="accent6"/>
              </a:solidFill>
            </a:endParaRPr>
          </a:p>
          <a:p>
            <a:pPr lvl="0"/>
            <a:endParaRPr lang="en-CA" dirty="0">
              <a:solidFill>
                <a:srgbClr val="8C99A1"/>
              </a:solidFill>
            </a:endParaRPr>
          </a:p>
          <a:p>
            <a:pPr lvl="0"/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02602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4DE3-76D7-4794-9FCB-F977942F0035}" type="datetime1">
              <a:rPr lang="en-CA" smtClean="0"/>
              <a:t>15/06/2018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88144"/>
            <a:ext cx="121920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96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4DE3-76D7-4794-9FCB-F977942F0035}" type="datetime1">
              <a:rPr lang="en-CA" smtClean="0"/>
              <a:t>15/06/2018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80731"/>
            <a:ext cx="12192000" cy="556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721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4DE3-76D7-4794-9FCB-F977942F0035}" type="datetime1">
              <a:rPr lang="en-CA" smtClean="0"/>
              <a:t>15/06/2018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96439"/>
            <a:ext cx="121920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6629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1124745"/>
            <a:ext cx="4011084" cy="1162051"/>
          </a:xfrm>
          <a:prstGeom prst="rect">
            <a:avLst/>
          </a:prstGeom>
        </p:spPr>
        <p:txBody>
          <a:bodyPr lIns="91434" tIns="45718" rIns="91434" bIns="45718" anchor="b"/>
          <a:lstStyle>
            <a:lvl1pPr algn="l">
              <a:defRPr sz="2000" b="1">
                <a:solidFill>
                  <a:srgbClr val="279DD9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124747"/>
            <a:ext cx="6815667" cy="4596111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2286794"/>
            <a:ext cx="4011084" cy="3434060"/>
          </a:xfrm>
        </p:spPr>
        <p:txBody>
          <a:bodyPr/>
          <a:lstStyle>
            <a:lvl1pPr marL="0" indent="0">
              <a:buNone/>
              <a:defRPr sz="1500">
                <a:latin typeface="+mn-lt"/>
              </a:defRPr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6A7F-6263-4716-8926-065355217CD4}" type="datetime1">
              <a:rPr lang="en-CA" smtClean="0"/>
              <a:t>15/06/2018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94854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5310533"/>
            <a:ext cx="7315200" cy="566739"/>
          </a:xfrm>
          <a:prstGeom prst="rect">
            <a:avLst/>
          </a:prstGeom>
        </p:spPr>
        <p:txBody>
          <a:bodyPr lIns="91434" tIns="45718" rIns="91434" bIns="45718" anchor="b"/>
          <a:lstStyle>
            <a:lvl1pPr algn="l">
              <a:defRPr sz="2000" b="1">
                <a:solidFill>
                  <a:srgbClr val="006EB7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122709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877272"/>
            <a:ext cx="7315200" cy="432048"/>
          </a:xfrm>
        </p:spPr>
        <p:txBody>
          <a:bodyPr/>
          <a:lstStyle>
            <a:lvl1pPr marL="0" indent="0">
              <a:buNone/>
              <a:defRPr sz="1500">
                <a:solidFill>
                  <a:srgbClr val="279DD9"/>
                </a:solidFill>
                <a:latin typeface="+mn-lt"/>
              </a:defRPr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CA29-EB14-42CC-B279-5B6E9960B2B8}" type="datetime1">
              <a:rPr lang="en-CA" smtClean="0"/>
              <a:t>15/06/2018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09408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52736"/>
            <a:ext cx="10972800" cy="1008112"/>
          </a:xfrm>
          <a:prstGeom prst="rect">
            <a:avLst/>
          </a:prstGeom>
        </p:spPr>
        <p:txBody>
          <a:bodyPr lIns="91434" tIns="45718" rIns="91434" bIns="45718"/>
          <a:lstStyle>
            <a:lvl1pPr>
              <a:defRPr>
                <a:solidFill>
                  <a:srgbClr val="279DD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204865"/>
            <a:ext cx="10972800" cy="3921299"/>
          </a:xfrm>
        </p:spPr>
        <p:txBody>
          <a:bodyPr vert="eaVert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4C950-8B19-4EAF-8216-29EC9B1CBD6D}" type="datetime1">
              <a:rPr lang="en-CA" smtClean="0"/>
              <a:t>15/06/2018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08250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052736"/>
            <a:ext cx="2743200" cy="5256584"/>
          </a:xfrm>
          <a:prstGeom prst="rect">
            <a:avLst/>
          </a:prstGeom>
        </p:spPr>
        <p:txBody>
          <a:bodyPr vert="eaVert" lIns="91434" tIns="45718" rIns="91434" bIns="45718"/>
          <a:lstStyle/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052736"/>
            <a:ext cx="8026400" cy="5256584"/>
          </a:xfrm>
        </p:spPr>
        <p:txBody>
          <a:bodyPr vert="eaVert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58F53-6991-43B1-9D85-7CE8F8B295A0}" type="datetime1">
              <a:rPr lang="en-CA" smtClean="0"/>
              <a:t>15/06/2018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45630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48689"/>
            <a:ext cx="12192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303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914400" y="2130430"/>
            <a:ext cx="10363200" cy="1755775"/>
          </a:xfrm>
          <a:prstGeom prst="rect">
            <a:avLst/>
          </a:prstGeom>
        </p:spPr>
        <p:txBody>
          <a:bodyPr/>
          <a:lstStyle>
            <a:lvl1pPr>
              <a:defRPr sz="4400" b="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400">
                <a:solidFill>
                  <a:srgbClr val="006EB7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828800" y="3886200"/>
            <a:ext cx="8534400" cy="29718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b="0">
                <a:solidFill>
                  <a:srgbClr val="5A6870"/>
                </a:solidFill>
              </a:defRPr>
            </a:lvl1pPr>
            <a:lvl2pPr marL="0" indent="457155" algn="ctr">
              <a:buSzTx/>
              <a:buFontTx/>
              <a:buNone/>
              <a:defRPr b="0">
                <a:solidFill>
                  <a:srgbClr val="5A6870"/>
                </a:solidFill>
              </a:defRPr>
            </a:lvl2pPr>
            <a:lvl3pPr marL="0" indent="914309" algn="ctr">
              <a:buSzTx/>
              <a:buFontTx/>
              <a:buNone/>
              <a:defRPr b="0">
                <a:solidFill>
                  <a:srgbClr val="5A6870"/>
                </a:solidFill>
              </a:defRPr>
            </a:lvl3pPr>
            <a:lvl4pPr marL="0" indent="1371464" algn="ctr">
              <a:buSzTx/>
              <a:buFontTx/>
              <a:buNone/>
              <a:defRPr b="0">
                <a:solidFill>
                  <a:srgbClr val="5A6870"/>
                </a:solidFill>
              </a:defRPr>
            </a:lvl4pPr>
            <a:lvl5pPr marL="0" indent="1828618" algn="ctr">
              <a:buSzTx/>
              <a:buFontTx/>
              <a:buNone/>
              <a:defRPr b="0">
                <a:solidFill>
                  <a:srgbClr val="5A6870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A687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A687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A687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A687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A6870"/>
                </a:solidFill>
              </a:rPr>
              <a:t>Body Level Five</a:t>
            </a:r>
          </a:p>
        </p:txBody>
      </p:sp>
      <p:sp>
        <p:nvSpPr>
          <p:cNvPr id="10" name="Shape 10"/>
          <p:cNvSpPr>
            <a:spLocks noGrp="1"/>
          </p:cNvSpPr>
          <p:nvPr>
            <p:ph type="sldNum" sz="quarter" idx="2"/>
          </p:nvPr>
        </p:nvSpPr>
        <p:spPr>
          <a:xfrm>
            <a:off x="8737600" y="6544758"/>
            <a:ext cx="2844800" cy="29238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4194248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963089" y="4406901"/>
            <a:ext cx="10363201" cy="1362075"/>
          </a:xfrm>
          <a:prstGeom prst="rect">
            <a:avLst/>
          </a:prstGeom>
        </p:spPr>
        <p:txBody>
          <a:bodyPr/>
          <a:lstStyle>
            <a:lvl1pPr algn="l">
              <a:defRPr sz="3200" cap="all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  <a:effectLst/>
              </a:defRPr>
            </a:pPr>
            <a:r>
              <a:rPr sz="3200" b="1" cap="all">
                <a:solidFill>
                  <a:srgbClr val="006EB7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17" name="Shape 17"/>
          <p:cNvSpPr>
            <a:spLocks noGrp="1"/>
          </p:cNvSpPr>
          <p:nvPr>
            <p:ph type="body" idx="1"/>
          </p:nvPr>
        </p:nvSpPr>
        <p:spPr>
          <a:xfrm>
            <a:off x="963089" y="2906715"/>
            <a:ext cx="103632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 b="0" i="1">
                <a:solidFill>
                  <a:srgbClr val="5A6870"/>
                </a:solidFill>
              </a:defRPr>
            </a:lvl1pPr>
            <a:lvl2pPr marL="0" indent="457155">
              <a:spcBef>
                <a:spcPts val="400"/>
              </a:spcBef>
              <a:buSzTx/>
              <a:buFontTx/>
              <a:buNone/>
              <a:defRPr sz="2000" b="0" i="1">
                <a:solidFill>
                  <a:srgbClr val="5A6870"/>
                </a:solidFill>
              </a:defRPr>
            </a:lvl2pPr>
            <a:lvl3pPr marL="0" indent="914309">
              <a:spcBef>
                <a:spcPts val="400"/>
              </a:spcBef>
              <a:buSzTx/>
              <a:buFontTx/>
              <a:buNone/>
              <a:defRPr sz="2000" b="0" i="1">
                <a:solidFill>
                  <a:srgbClr val="5A6870"/>
                </a:solidFill>
              </a:defRPr>
            </a:lvl3pPr>
            <a:lvl4pPr marL="0" indent="1371464">
              <a:spcBef>
                <a:spcPts val="400"/>
              </a:spcBef>
              <a:buSzTx/>
              <a:buFontTx/>
              <a:buNone/>
              <a:defRPr sz="2000" b="0" i="1">
                <a:solidFill>
                  <a:srgbClr val="5A6870"/>
                </a:solidFill>
              </a:defRPr>
            </a:lvl4pPr>
            <a:lvl5pPr marL="0" indent="1828618">
              <a:spcBef>
                <a:spcPts val="400"/>
              </a:spcBef>
              <a:buSzTx/>
              <a:buFontTx/>
              <a:buNone/>
              <a:defRPr sz="2000" b="0" i="1">
                <a:solidFill>
                  <a:srgbClr val="5A6870"/>
                </a:solidFill>
              </a:defRPr>
            </a:lvl5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2000" i="1">
                <a:solidFill>
                  <a:srgbClr val="5A6870"/>
                </a:solidFill>
              </a:rPr>
              <a:t>Body Level One</a:t>
            </a:r>
          </a:p>
          <a:p>
            <a:pPr lvl="1">
              <a:defRPr sz="1800" i="0">
                <a:solidFill>
                  <a:srgbClr val="000000"/>
                </a:solidFill>
              </a:defRPr>
            </a:pPr>
            <a:r>
              <a:rPr sz="2000" i="1">
                <a:solidFill>
                  <a:srgbClr val="5A6870"/>
                </a:solidFill>
              </a:rPr>
              <a:t>Body Level Two</a:t>
            </a:r>
          </a:p>
          <a:p>
            <a:pPr lvl="2">
              <a:defRPr sz="1800" i="0">
                <a:solidFill>
                  <a:srgbClr val="000000"/>
                </a:solidFill>
              </a:defRPr>
            </a:pPr>
            <a:r>
              <a:rPr sz="2000" i="1">
                <a:solidFill>
                  <a:srgbClr val="5A6870"/>
                </a:solidFill>
              </a:rPr>
              <a:t>Body Level Three</a:t>
            </a:r>
          </a:p>
          <a:p>
            <a:pPr lvl="3">
              <a:defRPr sz="1800" i="0">
                <a:solidFill>
                  <a:srgbClr val="000000"/>
                </a:solidFill>
              </a:defRPr>
            </a:pPr>
            <a:r>
              <a:rPr sz="2000" i="1">
                <a:solidFill>
                  <a:srgbClr val="5A6870"/>
                </a:solidFill>
              </a:rPr>
              <a:t>Body Level Four</a:t>
            </a:r>
          </a:p>
          <a:p>
            <a:pPr lvl="4">
              <a:defRPr sz="1800" i="0">
                <a:solidFill>
                  <a:srgbClr val="000000"/>
                </a:solidFill>
              </a:defRPr>
            </a:pPr>
            <a:r>
              <a:rPr sz="2000" i="1">
                <a:solidFill>
                  <a:srgbClr val="5A6870"/>
                </a:solidFill>
              </a:rPr>
              <a:t>Body Level Five</a:t>
            </a:r>
          </a:p>
        </p:txBody>
      </p:sp>
      <p:sp>
        <p:nvSpPr>
          <p:cNvPr id="18" name="Shape 1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12534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93912"/>
            <a:ext cx="10972800" cy="1143000"/>
          </a:xfrm>
          <a:prstGeom prst="rect">
            <a:avLst/>
          </a:prstGeom>
        </p:spPr>
        <p:txBody>
          <a:bodyPr lIns="91434" tIns="45718" rIns="91434" bIns="45718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676057"/>
            <a:ext cx="10972800" cy="3849291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6B4C7-F1B7-42A8-8AB6-AF4CDF4ECD74}" type="datetime1">
              <a:rPr lang="en-CA" smtClean="0"/>
              <a:t>15/06/2018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85864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xfrm>
            <a:off x="609600" y="1052736"/>
            <a:ext cx="10972800" cy="1368152"/>
          </a:xfrm>
          <a:prstGeom prst="rect">
            <a:avLst/>
          </a:prstGeom>
        </p:spPr>
        <p:txBody>
          <a:bodyPr/>
          <a:lstStyle>
            <a:lvl1pPr>
              <a:defRPr sz="4400" b="0">
                <a:solidFill>
                  <a:srgbClr val="279DD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400">
                <a:solidFill>
                  <a:srgbClr val="279DD9"/>
                </a:solidFill>
              </a:rP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xfrm>
            <a:off x="609600" y="2420888"/>
            <a:ext cx="5384800" cy="4437112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 b="0"/>
            </a:lvl1pPr>
            <a:lvl2pPr marL="790495" indent="-333342">
              <a:spcBef>
                <a:spcPts val="600"/>
              </a:spcBef>
              <a:defRPr sz="2800" b="0"/>
            </a:lvl2pPr>
            <a:lvl3pPr marL="1234316" indent="-320007">
              <a:spcBef>
                <a:spcPts val="600"/>
              </a:spcBef>
              <a:defRPr sz="2800" b="0"/>
            </a:lvl3pPr>
            <a:lvl4pPr marL="1727027" indent="-355566">
              <a:spcBef>
                <a:spcPts val="600"/>
              </a:spcBef>
              <a:defRPr sz="2800" b="0"/>
            </a:lvl4pPr>
            <a:lvl5pPr marL="2184181" indent="-355566">
              <a:spcBef>
                <a:spcPts val="600"/>
              </a:spcBef>
              <a:defRPr sz="2800" b="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006EB7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006EB7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006EB7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006EB7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006EB7"/>
                </a:solidFill>
              </a:rPr>
              <a:t>Body Level Five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40944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609600" y="983665"/>
            <a:ext cx="10972800" cy="1201739"/>
          </a:xfrm>
          <a:prstGeom prst="rect">
            <a:avLst/>
          </a:prstGeom>
        </p:spPr>
        <p:txBody>
          <a:bodyPr/>
          <a:lstStyle>
            <a:lvl1pPr>
              <a:defRPr sz="44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400">
                <a:solidFill>
                  <a:srgbClr val="006EB7"/>
                </a:solidFill>
              </a:rPr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609600" y="2185404"/>
            <a:ext cx="5386917" cy="69850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/>
            </a:lvl1pPr>
            <a:lvl2pPr marL="0" indent="457155">
              <a:spcBef>
                <a:spcPts val="500"/>
              </a:spcBef>
              <a:buSzTx/>
              <a:buFontTx/>
              <a:buNone/>
              <a:defRPr sz="2400"/>
            </a:lvl2pPr>
            <a:lvl3pPr marL="0" indent="914309">
              <a:spcBef>
                <a:spcPts val="500"/>
              </a:spcBef>
              <a:buSzTx/>
              <a:buFontTx/>
              <a:buNone/>
              <a:defRPr sz="2400"/>
            </a:lvl3pPr>
            <a:lvl4pPr marL="0" indent="1371464">
              <a:spcBef>
                <a:spcPts val="500"/>
              </a:spcBef>
              <a:buSzTx/>
              <a:buFontTx/>
              <a:buNone/>
              <a:defRPr sz="2400"/>
            </a:lvl4pPr>
            <a:lvl5pPr marL="0" indent="1828618">
              <a:spcBef>
                <a:spcPts val="500"/>
              </a:spcBef>
              <a:buSzTx/>
              <a:buFontTx/>
              <a:buNone/>
              <a:defRPr sz="2400"/>
            </a:lvl5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400" b="1">
                <a:solidFill>
                  <a:srgbClr val="006EB7"/>
                </a:solidFill>
              </a:rPr>
              <a:t>Body Level One</a:t>
            </a:r>
          </a:p>
          <a:p>
            <a:pPr lvl="1">
              <a:defRPr sz="1800" b="0">
                <a:solidFill>
                  <a:srgbClr val="000000"/>
                </a:solidFill>
              </a:defRPr>
            </a:pPr>
            <a:r>
              <a:rPr sz="2400" b="1">
                <a:solidFill>
                  <a:srgbClr val="006EB7"/>
                </a:solidFill>
              </a:rPr>
              <a:t>Body Level Two</a:t>
            </a:r>
          </a:p>
          <a:p>
            <a:pPr lvl="2">
              <a:defRPr sz="1800" b="0">
                <a:solidFill>
                  <a:srgbClr val="000000"/>
                </a:solidFill>
              </a:defRPr>
            </a:pPr>
            <a:r>
              <a:rPr sz="2400" b="1">
                <a:solidFill>
                  <a:srgbClr val="006EB7"/>
                </a:solidFill>
              </a:rPr>
              <a:t>Body Level Three</a:t>
            </a:r>
          </a:p>
          <a:p>
            <a:pPr lvl="3">
              <a:defRPr sz="1800" b="0">
                <a:solidFill>
                  <a:srgbClr val="000000"/>
                </a:solidFill>
              </a:defRPr>
            </a:pPr>
            <a:r>
              <a:rPr sz="2400" b="1">
                <a:solidFill>
                  <a:srgbClr val="006EB7"/>
                </a:solidFill>
              </a:rPr>
              <a:t>Body Level Four</a:t>
            </a:r>
          </a:p>
          <a:p>
            <a:pPr lvl="4">
              <a:defRPr sz="1800" b="0">
                <a:solidFill>
                  <a:srgbClr val="000000"/>
                </a:solidFill>
              </a:defRPr>
            </a:pPr>
            <a:r>
              <a:rPr sz="2400" b="1">
                <a:solidFill>
                  <a:srgbClr val="006EB7"/>
                </a:solidFill>
              </a:rPr>
              <a:t>Body Level Five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9516977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048902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609600" y="5"/>
            <a:ext cx="4011085" cy="2286793"/>
          </a:xfrm>
          <a:prstGeom prst="rect">
            <a:avLst/>
          </a:prstGeom>
        </p:spPr>
        <p:txBody>
          <a:bodyPr anchor="b"/>
          <a:lstStyle>
            <a:lvl1pPr algn="l">
              <a:defRPr sz="2000">
                <a:solidFill>
                  <a:srgbClr val="279DD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2000" b="1">
                <a:solidFill>
                  <a:srgbClr val="279DD9"/>
                </a:solidFill>
              </a:rP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body" idx="1"/>
          </p:nvPr>
        </p:nvSpPr>
        <p:spPr>
          <a:xfrm>
            <a:off x="4766733" y="1124744"/>
            <a:ext cx="6815667" cy="5733256"/>
          </a:xfrm>
          <a:prstGeom prst="rect">
            <a:avLst/>
          </a:prstGeo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06EB7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06EB7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06EB7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06EB7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06EB7"/>
                </a:solidFill>
              </a:rPr>
              <a:t>Body Level Five</a:t>
            </a:r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3156134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xfrm>
            <a:off x="2389724" y="5310533"/>
            <a:ext cx="7315201" cy="566739"/>
          </a:xfrm>
          <a:prstGeom prst="rect">
            <a:avLst/>
          </a:prstGeom>
        </p:spPr>
        <p:txBody>
          <a:bodyPr anchor="b"/>
          <a:lstStyle>
            <a:lvl1pPr algn="l"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2000" b="1">
                <a:solidFill>
                  <a:srgbClr val="006EB7"/>
                </a:solidFill>
              </a:rPr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2389724" y="5877277"/>
            <a:ext cx="7315201" cy="43204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500" b="0">
                <a:solidFill>
                  <a:srgbClr val="279DD9"/>
                </a:solidFill>
              </a:defRPr>
            </a:lvl1pPr>
            <a:lvl2pPr marL="0" indent="457155">
              <a:spcBef>
                <a:spcPts val="300"/>
              </a:spcBef>
              <a:buSzTx/>
              <a:buFontTx/>
              <a:buNone/>
              <a:defRPr sz="1500" b="0">
                <a:solidFill>
                  <a:srgbClr val="279DD9"/>
                </a:solidFill>
              </a:defRPr>
            </a:lvl2pPr>
            <a:lvl3pPr marL="0" indent="914309">
              <a:spcBef>
                <a:spcPts val="300"/>
              </a:spcBef>
              <a:buSzTx/>
              <a:buFontTx/>
              <a:buNone/>
              <a:defRPr sz="1500" b="0">
                <a:solidFill>
                  <a:srgbClr val="279DD9"/>
                </a:solidFill>
              </a:defRPr>
            </a:lvl3pPr>
            <a:lvl4pPr marL="0" indent="1371464">
              <a:spcBef>
                <a:spcPts val="300"/>
              </a:spcBef>
              <a:buSzTx/>
              <a:buFontTx/>
              <a:buNone/>
              <a:defRPr sz="1500" b="0">
                <a:solidFill>
                  <a:srgbClr val="279DD9"/>
                </a:solidFill>
              </a:defRPr>
            </a:lvl4pPr>
            <a:lvl5pPr marL="0" indent="1828618">
              <a:spcBef>
                <a:spcPts val="300"/>
              </a:spcBef>
              <a:buSzTx/>
              <a:buFontTx/>
              <a:buNone/>
              <a:defRPr sz="1500" b="0">
                <a:solidFill>
                  <a:srgbClr val="279DD9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279DD9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279DD9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279DD9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279DD9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279DD9"/>
                </a:solidFill>
              </a:rPr>
              <a:t>Body Level Five</a:t>
            </a:r>
          </a:p>
        </p:txBody>
      </p:sp>
      <p:sp>
        <p:nvSpPr>
          <p:cNvPr id="36" name="Shape 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5255777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xfrm>
            <a:off x="609600" y="1052741"/>
            <a:ext cx="10972800" cy="1152129"/>
          </a:xfrm>
          <a:prstGeom prst="rect">
            <a:avLst/>
          </a:prstGeom>
        </p:spPr>
        <p:txBody>
          <a:bodyPr/>
          <a:lstStyle>
            <a:lvl1pPr>
              <a:defRPr sz="4400" b="0">
                <a:solidFill>
                  <a:srgbClr val="279DD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400">
                <a:solidFill>
                  <a:srgbClr val="279DD9"/>
                </a:solidFill>
              </a:rPr>
              <a:t>Title Text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idx="1"/>
          </p:nvPr>
        </p:nvSpPr>
        <p:spPr>
          <a:xfrm>
            <a:off x="609600" y="2204864"/>
            <a:ext cx="10972800" cy="4653136"/>
          </a:xfrm>
          <a:prstGeom prst="rect">
            <a:avLst/>
          </a:prstGeo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06EB7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06EB7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06EB7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06EB7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06EB7"/>
                </a:solidFill>
              </a:rPr>
              <a:t>Body Level Five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6437164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xfrm>
            <a:off x="8839200" y="1052736"/>
            <a:ext cx="2743200" cy="5805264"/>
          </a:xfrm>
          <a:prstGeom prst="rect">
            <a:avLst/>
          </a:prstGeom>
        </p:spPr>
        <p:txBody>
          <a:bodyPr/>
          <a:lstStyle>
            <a:lvl1pPr>
              <a:defRPr sz="4400" b="0">
                <a:solidFill>
                  <a:srgbClr val="279DD9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400">
                <a:solidFill>
                  <a:srgbClr val="279DD9"/>
                </a:solidFill>
              </a:rPr>
              <a:t>Title Text</a:t>
            </a:r>
          </a:p>
        </p:txBody>
      </p:sp>
      <p:sp>
        <p:nvSpPr>
          <p:cNvPr id="43" name="Shape 43"/>
          <p:cNvSpPr>
            <a:spLocks noGrp="1"/>
          </p:cNvSpPr>
          <p:nvPr>
            <p:ph type="body" idx="1"/>
          </p:nvPr>
        </p:nvSpPr>
        <p:spPr>
          <a:xfrm>
            <a:off x="609600" y="1052736"/>
            <a:ext cx="8026400" cy="5805264"/>
          </a:xfrm>
          <a:prstGeom prst="rect">
            <a:avLst/>
          </a:prstGeo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06EB7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06EB7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06EB7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06EB7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06EB7"/>
                </a:solidFill>
              </a:rPr>
              <a:t>Body Level Five</a:t>
            </a:r>
          </a:p>
        </p:txBody>
      </p:sp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3272034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2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15273"/>
            <a:ext cx="12192000" cy="581246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09504078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5877277"/>
            <a:ext cx="12192000" cy="98072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1219080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84917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0" y="5877277"/>
            <a:ext cx="12192000" cy="98072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1219080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1" name="Shape 51"/>
          <p:cNvSpPr/>
          <p:nvPr/>
        </p:nvSpPr>
        <p:spPr>
          <a:xfrm>
            <a:off x="0" y="-2"/>
            <a:ext cx="12192000" cy="98073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1219080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6582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  <a:prstGeom prst="rect">
            <a:avLst/>
          </a:prstGeom>
        </p:spPr>
        <p:txBody>
          <a:bodyPr lIns="91434" tIns="45718" rIns="91434" bIns="45718" anchor="t"/>
          <a:lstStyle>
            <a:lvl1pPr algn="l">
              <a:defRPr sz="3200" b="1" cap="all">
                <a:solidFill>
                  <a:srgbClr val="006EB7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8C99A1"/>
                </a:solidFill>
                <a:latin typeface="+mn-lt"/>
              </a:defRPr>
            </a:lvl1pPr>
            <a:lvl2pPr marL="4571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3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83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299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732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46A1-1853-4BD1-BD6C-9E890EE4AFE4}" type="datetime1">
              <a:rPr lang="en-CA" smtClean="0"/>
              <a:t>15/06/2018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77914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93912"/>
            <a:ext cx="10972800" cy="1143000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676053"/>
            <a:ext cx="10972800" cy="3849291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525344"/>
            <a:ext cx="2844800" cy="332656"/>
          </a:xfrm>
          <a:prstGeom prst="rect">
            <a:avLst/>
          </a:prstGeom>
        </p:spPr>
        <p:txBody>
          <a:bodyPr/>
          <a:lstStyle/>
          <a:p>
            <a:fld id="{5756B4C7-F1B7-42A8-8AB6-AF4CDF4ECD74}" type="datetime1">
              <a:rPr lang="en-CA" smtClean="0">
                <a:solidFill>
                  <a:prstClr val="white"/>
                </a:solidFill>
              </a:rPr>
              <a:pPr/>
              <a:t>15/06/2018</a:t>
            </a:fld>
            <a:endParaRPr lang="en-CA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525344"/>
            <a:ext cx="3860800" cy="332656"/>
          </a:xfrm>
          <a:prstGeom prst="rect">
            <a:avLst/>
          </a:prstGeom>
        </p:spPr>
        <p:txBody>
          <a:bodyPr/>
          <a:lstStyle/>
          <a:p>
            <a:endParaRPr lang="en-CA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‹#›</a:t>
            </a:fld>
            <a:endParaRPr lang="en-C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5911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597355"/>
            <a:ext cx="2844800" cy="365125"/>
          </a:xfrm>
        </p:spPr>
        <p:txBody>
          <a:bodyPr/>
          <a:lstStyle/>
          <a:p>
            <a:fld id="{F91A314F-B111-4511-8A11-50D270021571}" type="datetime1">
              <a:rPr lang="en-CA" smtClean="0">
                <a:solidFill>
                  <a:prstClr val="white"/>
                </a:solidFill>
              </a:rPr>
              <a:pPr/>
              <a:t>15/06/2018</a:t>
            </a:fld>
            <a:endParaRPr lang="en-CA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597355"/>
            <a:ext cx="3860800" cy="365125"/>
          </a:xfrm>
        </p:spPr>
        <p:txBody>
          <a:bodyPr/>
          <a:lstStyle/>
          <a:p>
            <a:endParaRPr lang="en-CA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597355"/>
            <a:ext cx="2844800" cy="365125"/>
          </a:xfrm>
        </p:spPr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‹#›</a:t>
            </a:fld>
            <a:endParaRPr lang="en-CA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0" y="1446040"/>
            <a:ext cx="12192000" cy="1143000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/>
            </a:lvl1pPr>
          </a:lstStyle>
          <a:p>
            <a:r>
              <a:rPr lang="en-US" dirty="0" smtClean="0">
                <a:solidFill>
                  <a:schemeClr val="accent1"/>
                </a:solidFill>
              </a:rPr>
              <a:t>xxx</a:t>
            </a:r>
            <a:endParaRPr lang="en-CA" sz="2400" dirty="0">
              <a:solidFill>
                <a:schemeClr val="accent1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4294967295" hasCustomPrompt="1"/>
          </p:nvPr>
        </p:nvSpPr>
        <p:spPr>
          <a:xfrm>
            <a:off x="3290888" y="2589040"/>
            <a:ext cx="8291512" cy="3849688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marL="0" indent="0">
              <a:buNone/>
            </a:pPr>
            <a:r>
              <a:rPr lang="en-US" dirty="0" smtClean="0">
                <a:solidFill>
                  <a:schemeClr val="accent1"/>
                </a:solidFill>
              </a:rPr>
              <a:t>XXX</a:t>
            </a:r>
          </a:p>
          <a:p>
            <a:r>
              <a:rPr lang="en-CA" sz="2400" dirty="0" smtClean="0">
                <a:solidFill>
                  <a:schemeClr val="accent6"/>
                </a:solidFill>
              </a:rPr>
              <a:t>XXX</a:t>
            </a:r>
            <a:endParaRPr lang="en-CA" sz="2400" dirty="0">
              <a:solidFill>
                <a:schemeClr val="accent6"/>
              </a:solidFill>
            </a:endParaRPr>
          </a:p>
          <a:p>
            <a:pPr lvl="0"/>
            <a:endParaRPr lang="en-CA" dirty="0">
              <a:solidFill>
                <a:srgbClr val="8C99A1"/>
              </a:solidFill>
            </a:endParaRPr>
          </a:p>
          <a:p>
            <a:pPr lvl="0"/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105774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93912"/>
            <a:ext cx="10972800" cy="1143000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676053"/>
            <a:ext cx="10972800" cy="3849291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6B4C7-F1B7-42A8-8AB6-AF4CDF4ECD74}" type="datetime1">
              <a:rPr lang="en-CA" smtClean="0">
                <a:solidFill>
                  <a:prstClr val="white"/>
                </a:solidFill>
              </a:rPr>
              <a:pPr/>
              <a:t>15/06/2018</a:t>
            </a:fld>
            <a:endParaRPr lang="en-CA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‹#›</a:t>
            </a:fld>
            <a:endParaRPr lang="en-C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5991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lIns="91436" tIns="45718" rIns="91436" bIns="45718" anchor="t"/>
          <a:lstStyle>
            <a:lvl1pPr algn="l">
              <a:defRPr sz="3200" b="1" cap="all">
                <a:solidFill>
                  <a:srgbClr val="006EB7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8C99A1"/>
                </a:solidFill>
                <a:latin typeface="+mn-lt"/>
              </a:defRPr>
            </a:lvl1pPr>
            <a:lvl2pPr marL="45717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46A1-1853-4BD1-BD6C-9E890EE4AFE4}" type="datetime1">
              <a:rPr lang="en-CA" smtClean="0">
                <a:solidFill>
                  <a:prstClr val="white"/>
                </a:solidFill>
              </a:rPr>
              <a:pPr/>
              <a:t>15/06/2018</a:t>
            </a:fld>
            <a:endParaRPr lang="en-CA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‹#›</a:t>
            </a:fld>
            <a:endParaRPr lang="en-C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0397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52736"/>
            <a:ext cx="10972800" cy="1143000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solidFill>
                  <a:srgbClr val="279DD9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420889"/>
            <a:ext cx="5384800" cy="3705275"/>
          </a:xfrm>
        </p:spPr>
        <p:txBody>
          <a:bodyPr/>
          <a:lstStyle>
            <a:lvl1pPr>
              <a:defRPr sz="28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1900">
                <a:latin typeface="+mn-lt"/>
              </a:defRPr>
            </a:lvl4pPr>
            <a:lvl5pPr>
              <a:defRPr sz="1900">
                <a:latin typeface="+mn-lt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420889"/>
            <a:ext cx="5384800" cy="3705275"/>
          </a:xfrm>
        </p:spPr>
        <p:txBody>
          <a:bodyPr/>
          <a:lstStyle>
            <a:lvl1pPr>
              <a:defRPr sz="28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1900">
                <a:latin typeface="+mn-lt"/>
              </a:defRPr>
            </a:lvl4pPr>
            <a:lvl5pPr>
              <a:defRPr sz="1900">
                <a:latin typeface="+mn-lt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FAF83-1388-4597-A533-41C514A2F217}" type="datetime1">
              <a:rPr lang="en-CA" smtClean="0">
                <a:solidFill>
                  <a:prstClr val="white"/>
                </a:solidFill>
              </a:rPr>
              <a:pPr/>
              <a:t>15/06/2018</a:t>
            </a:fld>
            <a:endParaRPr lang="en-CA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‹#›</a:t>
            </a:fld>
            <a:endParaRPr lang="en-C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8063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83664"/>
            <a:ext cx="10972800" cy="1143000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solidFill>
                  <a:srgbClr val="006EB7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44140"/>
            <a:ext cx="5386917" cy="639763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883904"/>
            <a:ext cx="5386917" cy="3425419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9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2244140"/>
            <a:ext cx="5389033" cy="639763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883904"/>
            <a:ext cx="5389033" cy="3425419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9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21715-3822-4721-B024-9CCA3BCFCC3A}" type="datetime1">
              <a:rPr lang="en-CA" smtClean="0">
                <a:solidFill>
                  <a:prstClr val="white"/>
                </a:solidFill>
              </a:rPr>
              <a:pPr/>
              <a:t>15/06/2018</a:t>
            </a:fld>
            <a:endParaRPr lang="en-CA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‹#›</a:t>
            </a:fld>
            <a:endParaRPr lang="en-C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6453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4DE3-76D7-4794-9FCB-F977942F0035}" type="datetime1">
              <a:rPr lang="en-CA" smtClean="0">
                <a:solidFill>
                  <a:prstClr val="white"/>
                </a:solidFill>
              </a:rPr>
              <a:pPr/>
              <a:t>15/06/2018</a:t>
            </a:fld>
            <a:endParaRPr lang="en-CA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‹#›</a:t>
            </a:fld>
            <a:endParaRPr lang="en-C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1288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4DE3-76D7-4794-9FCB-F977942F0035}" type="datetime1">
              <a:rPr lang="en-CA" smtClean="0">
                <a:solidFill>
                  <a:prstClr val="white"/>
                </a:solidFill>
              </a:rPr>
              <a:pPr/>
              <a:t>15/06/2018</a:t>
            </a:fld>
            <a:endParaRPr lang="en-CA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‹#›</a:t>
            </a:fld>
            <a:endParaRPr lang="en-CA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400" y="989047"/>
            <a:ext cx="12314088" cy="554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345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4DE3-76D7-4794-9FCB-F977942F0035}" type="datetime1">
              <a:rPr lang="en-CA" smtClean="0">
                <a:solidFill>
                  <a:prstClr val="white"/>
                </a:solidFill>
              </a:rPr>
              <a:pPr/>
              <a:t>15/06/2018</a:t>
            </a:fld>
            <a:endParaRPr lang="en-CA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‹#›</a:t>
            </a:fld>
            <a:endParaRPr lang="en-CA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988144"/>
            <a:ext cx="12192001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3370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4DE3-76D7-4794-9FCB-F977942F0035}" type="datetime1">
              <a:rPr lang="en-CA" smtClean="0">
                <a:solidFill>
                  <a:prstClr val="white"/>
                </a:solidFill>
              </a:rPr>
              <a:pPr/>
              <a:t>15/06/2018</a:t>
            </a:fld>
            <a:endParaRPr lang="en-CA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‹#›</a:t>
            </a:fld>
            <a:endParaRPr lang="en-CA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68" y="2144567"/>
            <a:ext cx="12168832" cy="438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51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52736"/>
            <a:ext cx="10972800" cy="1143000"/>
          </a:xfrm>
          <a:prstGeom prst="rect">
            <a:avLst/>
          </a:prstGeom>
        </p:spPr>
        <p:txBody>
          <a:bodyPr lIns="91434" tIns="45718" rIns="91434" bIns="45718"/>
          <a:lstStyle>
            <a:lvl1pPr>
              <a:defRPr>
                <a:solidFill>
                  <a:srgbClr val="279DD9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420893"/>
            <a:ext cx="5384800" cy="3705275"/>
          </a:xfrm>
        </p:spPr>
        <p:txBody>
          <a:bodyPr/>
          <a:lstStyle>
            <a:lvl1pPr>
              <a:defRPr sz="28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1900">
                <a:latin typeface="+mn-lt"/>
              </a:defRPr>
            </a:lvl4pPr>
            <a:lvl5pPr>
              <a:defRPr sz="1900">
                <a:latin typeface="+mn-lt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420893"/>
            <a:ext cx="5384800" cy="3705275"/>
          </a:xfrm>
        </p:spPr>
        <p:txBody>
          <a:bodyPr/>
          <a:lstStyle>
            <a:lvl1pPr>
              <a:defRPr sz="28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1900">
                <a:latin typeface="+mn-lt"/>
              </a:defRPr>
            </a:lvl4pPr>
            <a:lvl5pPr>
              <a:defRPr sz="1900">
                <a:latin typeface="+mn-lt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FAF83-1388-4597-A533-41C514A2F217}" type="datetime1">
              <a:rPr lang="en-CA" smtClean="0"/>
              <a:t>15/06/2018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49191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4DE3-76D7-4794-9FCB-F977942F0035}" type="datetime1">
              <a:rPr lang="en-CA" smtClean="0">
                <a:solidFill>
                  <a:prstClr val="white"/>
                </a:solidFill>
              </a:rPr>
              <a:pPr/>
              <a:t>15/06/2018</a:t>
            </a:fld>
            <a:endParaRPr lang="en-CA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‹#›</a:t>
            </a:fld>
            <a:endParaRPr lang="en-CA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88144"/>
            <a:ext cx="121920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2678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4DE3-76D7-4794-9FCB-F977942F0035}" type="datetime1">
              <a:rPr lang="en-CA" smtClean="0">
                <a:solidFill>
                  <a:prstClr val="white"/>
                </a:solidFill>
              </a:rPr>
              <a:pPr/>
              <a:t>15/06/2018</a:t>
            </a:fld>
            <a:endParaRPr lang="en-CA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‹#›</a:t>
            </a:fld>
            <a:endParaRPr lang="en-CA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80730"/>
            <a:ext cx="12192000" cy="556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41849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4DE3-76D7-4794-9FCB-F977942F0035}" type="datetime1">
              <a:rPr lang="en-CA" smtClean="0">
                <a:solidFill>
                  <a:prstClr val="white"/>
                </a:solidFill>
              </a:rPr>
              <a:pPr/>
              <a:t>15/06/2018</a:t>
            </a:fld>
            <a:endParaRPr lang="en-CA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‹#›</a:t>
            </a:fld>
            <a:endParaRPr lang="en-CA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96439"/>
            <a:ext cx="121920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22824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1124744"/>
            <a:ext cx="4011084" cy="1162051"/>
          </a:xfrm>
          <a:prstGeom prst="rect">
            <a:avLst/>
          </a:prstGeom>
        </p:spPr>
        <p:txBody>
          <a:bodyPr lIns="91436" tIns="45718" rIns="91436" bIns="45718" anchor="b"/>
          <a:lstStyle>
            <a:lvl1pPr algn="l">
              <a:defRPr sz="2000" b="1">
                <a:solidFill>
                  <a:srgbClr val="279DD9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124746"/>
            <a:ext cx="6815667" cy="4596111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2286794"/>
            <a:ext cx="4011084" cy="3434060"/>
          </a:xfrm>
        </p:spPr>
        <p:txBody>
          <a:bodyPr/>
          <a:lstStyle>
            <a:lvl1pPr marL="0" indent="0">
              <a:buNone/>
              <a:defRPr sz="1500">
                <a:latin typeface="+mn-lt"/>
              </a:defRPr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6A7F-6263-4716-8926-065355217CD4}" type="datetime1">
              <a:rPr lang="en-CA" smtClean="0">
                <a:solidFill>
                  <a:prstClr val="white"/>
                </a:solidFill>
              </a:rPr>
              <a:pPr/>
              <a:t>15/06/2018</a:t>
            </a:fld>
            <a:endParaRPr lang="en-CA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‹#›</a:t>
            </a:fld>
            <a:endParaRPr lang="en-C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53919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5310533"/>
            <a:ext cx="7315200" cy="566739"/>
          </a:xfrm>
          <a:prstGeom prst="rect">
            <a:avLst/>
          </a:prstGeom>
        </p:spPr>
        <p:txBody>
          <a:bodyPr lIns="91436" tIns="45718" rIns="91436" bIns="45718" anchor="b"/>
          <a:lstStyle>
            <a:lvl1pPr algn="l">
              <a:defRPr sz="2000" b="1">
                <a:solidFill>
                  <a:srgbClr val="006EB7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122709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877272"/>
            <a:ext cx="7315200" cy="432048"/>
          </a:xfrm>
        </p:spPr>
        <p:txBody>
          <a:bodyPr/>
          <a:lstStyle>
            <a:lvl1pPr marL="0" indent="0">
              <a:buNone/>
              <a:defRPr sz="1500">
                <a:solidFill>
                  <a:srgbClr val="279DD9"/>
                </a:solidFill>
                <a:latin typeface="+mn-lt"/>
              </a:defRPr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CA29-EB14-42CC-B279-5B6E9960B2B8}" type="datetime1">
              <a:rPr lang="en-CA" smtClean="0">
                <a:solidFill>
                  <a:prstClr val="white"/>
                </a:solidFill>
              </a:rPr>
              <a:pPr/>
              <a:t>15/06/2018</a:t>
            </a:fld>
            <a:endParaRPr lang="en-CA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‹#›</a:t>
            </a:fld>
            <a:endParaRPr lang="en-C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07547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52736"/>
            <a:ext cx="10972800" cy="1008112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solidFill>
                  <a:srgbClr val="279DD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204865"/>
            <a:ext cx="10972800" cy="3921299"/>
          </a:xfrm>
        </p:spPr>
        <p:txBody>
          <a:bodyPr vert="eaVert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4C950-8B19-4EAF-8216-29EC9B1CBD6D}" type="datetime1">
              <a:rPr lang="en-CA" smtClean="0">
                <a:solidFill>
                  <a:prstClr val="white"/>
                </a:solidFill>
              </a:rPr>
              <a:pPr/>
              <a:t>15/06/2018</a:t>
            </a:fld>
            <a:endParaRPr lang="en-CA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‹#›</a:t>
            </a:fld>
            <a:endParaRPr lang="en-C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1891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052736"/>
            <a:ext cx="2743200" cy="5256584"/>
          </a:xfrm>
          <a:prstGeom prst="rect">
            <a:avLst/>
          </a:prstGeom>
        </p:spPr>
        <p:txBody>
          <a:bodyPr vert="eaVert" lIns="91436" tIns="45718" rIns="91436" bIns="45718"/>
          <a:lstStyle/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052736"/>
            <a:ext cx="8026400" cy="5256584"/>
          </a:xfrm>
        </p:spPr>
        <p:txBody>
          <a:bodyPr vert="eaVert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58F53-6991-43B1-9D85-7CE8F8B295A0}" type="datetime1">
              <a:rPr lang="en-CA" smtClean="0">
                <a:solidFill>
                  <a:prstClr val="white"/>
                </a:solidFill>
              </a:rPr>
              <a:pPr/>
              <a:t>15/06/2018</a:t>
            </a:fld>
            <a:endParaRPr lang="en-CA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‹#›</a:t>
            </a:fld>
            <a:endParaRPr lang="en-C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11760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48689"/>
            <a:ext cx="12192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75101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0" y="5877277"/>
            <a:ext cx="12192000" cy="98072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1219080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1" name="Shape 51"/>
          <p:cNvSpPr/>
          <p:nvPr/>
        </p:nvSpPr>
        <p:spPr>
          <a:xfrm>
            <a:off x="0" y="-2"/>
            <a:ext cx="12192000" cy="98073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1219080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378799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83664"/>
            <a:ext cx="10972800" cy="1143000"/>
          </a:xfrm>
          <a:prstGeom prst="rect">
            <a:avLst/>
          </a:prstGeom>
        </p:spPr>
        <p:txBody>
          <a:bodyPr lIns="91434" tIns="45718" rIns="91434" bIns="45718"/>
          <a:lstStyle>
            <a:lvl1pPr>
              <a:defRPr>
                <a:solidFill>
                  <a:srgbClr val="006EB7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44141"/>
            <a:ext cx="5386917" cy="639763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883909"/>
            <a:ext cx="5386917" cy="3425419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9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4" y="2244141"/>
            <a:ext cx="5389033" cy="639763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4" y="2883909"/>
            <a:ext cx="5389033" cy="3425419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9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21715-3822-4721-B024-9CCA3BCFCC3A}" type="datetime1">
              <a:rPr lang="en-CA" smtClean="0"/>
              <a:t>15/06/2018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9756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4DE3-76D7-4794-9FCB-F977942F0035}" type="datetime1">
              <a:rPr lang="en-CA" smtClean="0"/>
              <a:t>15/06/2018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653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4DE3-76D7-4794-9FCB-F977942F0035}" type="datetime1">
              <a:rPr lang="en-CA" smtClean="0"/>
              <a:t>15/06/2018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400" y="989047"/>
            <a:ext cx="12314088" cy="554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58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4DE3-76D7-4794-9FCB-F977942F0035}" type="datetime1">
              <a:rPr lang="en-CA" smtClean="0"/>
              <a:t>15/06/2018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988144"/>
            <a:ext cx="12192001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460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4DE3-76D7-4794-9FCB-F977942F0035}" type="datetime1">
              <a:rPr lang="en-CA" smtClean="0"/>
              <a:t>15/06/2018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68" y="2144567"/>
            <a:ext cx="12168832" cy="438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62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525344"/>
            <a:ext cx="12192000" cy="332656"/>
          </a:xfrm>
          <a:prstGeom prst="rect">
            <a:avLst/>
          </a:prstGeom>
          <a:solidFill>
            <a:srgbClr val="8C9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/>
            <a:endParaRPr lang="en-CA" sz="19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709120"/>
          </a:xfrm>
          <a:prstGeom prst="rect">
            <a:avLst/>
          </a:prstGeom>
        </p:spPr>
        <p:txBody>
          <a:bodyPr vert="horz" lIns="91434" tIns="45718" rIns="91434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525344"/>
            <a:ext cx="2844800" cy="332656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lvl1pPr algn="l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8F54E988-B373-4FC7-9EFD-1FC7954E28EB}" type="datetime1">
              <a:rPr lang="en-CA" smtClean="0"/>
              <a:t>15/06/2018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525344"/>
            <a:ext cx="3860800" cy="332656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lvl1pPr algn="ctr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525344"/>
            <a:ext cx="2844800" cy="332656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lvl1pPr algn="r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3FF909EE-2C65-48BC-95E5-26F3591A45A6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" y="1"/>
            <a:ext cx="12191991" cy="130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0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7" r:id="rId12"/>
    <p:sldLayoutId id="2147483656" r:id="rId13"/>
    <p:sldLayoutId id="2147483657" r:id="rId14"/>
    <p:sldLayoutId id="2147483658" r:id="rId15"/>
    <p:sldLayoutId id="2147483659" r:id="rId16"/>
    <p:sldLayoutId id="2147483666" r:id="rId17"/>
  </p:sldLayoutIdLst>
  <p:hf hdr="0" ftr="0" dt="0"/>
  <p:txStyles>
    <p:titleStyle>
      <a:lvl1pPr algn="ctr" defTabSz="914332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4" indent="-342874" algn="l" defTabSz="914332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006EB7"/>
          </a:solidFill>
          <a:latin typeface="+mn-lt"/>
          <a:ea typeface="+mn-ea"/>
          <a:cs typeface="Arial" pitchFamily="34" charset="0"/>
        </a:defRPr>
      </a:lvl1pPr>
      <a:lvl2pPr marL="742895" indent="-285730" algn="l" defTabSz="914332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279DD9"/>
          </a:solidFill>
          <a:latin typeface="+mn-lt"/>
          <a:ea typeface="+mn-ea"/>
          <a:cs typeface="Arial" pitchFamily="34" charset="0"/>
        </a:defRPr>
      </a:lvl2pPr>
      <a:lvl3pPr marL="114291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8C99A1"/>
          </a:solidFill>
          <a:latin typeface="+mn-lt"/>
          <a:ea typeface="+mn-ea"/>
          <a:cs typeface="Arial" pitchFamily="34" charset="0"/>
        </a:defRPr>
      </a:lvl3pPr>
      <a:lvl4pPr marL="1600080" indent="-228584" algn="l" defTabSz="914332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8C99A1"/>
          </a:solidFill>
          <a:latin typeface="+mn-lt"/>
          <a:ea typeface="+mn-ea"/>
          <a:cs typeface="Arial" pitchFamily="34" charset="0"/>
        </a:defRPr>
      </a:lvl4pPr>
      <a:lvl5pPr marL="2057247" indent="-228584" algn="l" defTabSz="914332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8C99A1"/>
          </a:solidFill>
          <a:latin typeface="+mn-lt"/>
          <a:ea typeface="+mn-ea"/>
          <a:cs typeface="Arial" pitchFamily="34" charset="0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6525349"/>
            <a:ext cx="12192000" cy="332657"/>
          </a:xfrm>
          <a:prstGeom prst="rect">
            <a:avLst/>
          </a:prstGeom>
          <a:solidFill>
            <a:srgbClr val="8C99A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1219080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3" name="image1.png"/>
          <p:cNvPicPr/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99" y="4"/>
            <a:ext cx="12162412" cy="97869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609600" y="1052741"/>
            <a:ext cx="10972800" cy="720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0953" tIns="60954" rIns="60953" bIns="60954"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3600" b="1">
                <a:solidFill>
                  <a:srgbClr val="006EB7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609600" y="1772816"/>
            <a:ext cx="10972800" cy="508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0953" tIns="60954" rIns="60953" bIns="60954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006EB7"/>
                </a:solidFill>
              </a:rPr>
              <a:t>Body Level One</a:t>
            </a:r>
          </a:p>
          <a:p>
            <a:pPr lvl="1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006EB7"/>
                </a:solidFill>
              </a:rPr>
              <a:t>Body Level Two</a:t>
            </a:r>
          </a:p>
          <a:p>
            <a:pPr lvl="2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006EB7"/>
                </a:solidFill>
              </a:rPr>
              <a:t>Body Level Three</a:t>
            </a:r>
          </a:p>
          <a:p>
            <a:pPr lvl="3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006EB7"/>
                </a:solidFill>
              </a:rPr>
              <a:t>Body Level Four</a:t>
            </a:r>
          </a:p>
          <a:p>
            <a:pPr lvl="4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006EB7"/>
                </a:solidFill>
              </a:rPr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8737600" y="6545486"/>
            <a:ext cx="2844800" cy="292383"/>
          </a:xfrm>
          <a:prstGeom prst="rect">
            <a:avLst/>
          </a:prstGeom>
          <a:ln w="12700">
            <a:miter lim="400000"/>
          </a:ln>
        </p:spPr>
        <p:txBody>
          <a:bodyPr lIns="60953" tIns="60954" rIns="60953" bIns="60954" anchor="ctr">
            <a:spAutoFit/>
          </a:bodyPr>
          <a:lstStyle>
            <a:lvl1pPr algn="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1219080"/>
            <a:fld id="{86CB4B4D-7CA3-9044-876B-883B54F8677D}" type="slidenum">
              <a:rPr lang="en-GB" smtClean="0"/>
              <a:pPr defTabSz="121908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99606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714" r:id="rId13"/>
  </p:sldLayoutIdLst>
  <p:transition spd="med"/>
  <p:txStyles>
    <p:titleStyle>
      <a:lvl1pPr algn="ctr">
        <a:defRPr sz="3600" b="1">
          <a:solidFill>
            <a:srgbClr val="006EB7"/>
          </a:solidFill>
          <a:effectLst>
            <a:outerShdw blurRad="38100" dist="38100" dir="2700000" rotWithShape="0">
              <a:srgbClr val="000000">
                <a:alpha val="43137"/>
              </a:srgbClr>
            </a:outerShdw>
          </a:effectLst>
          <a:latin typeface="Calibri"/>
          <a:ea typeface="Calibri"/>
          <a:cs typeface="Calibri"/>
          <a:sym typeface="Calibri"/>
        </a:defRPr>
      </a:lvl1pPr>
      <a:lvl2pPr algn="ctr">
        <a:defRPr sz="3600" b="1">
          <a:solidFill>
            <a:srgbClr val="006EB7"/>
          </a:solidFill>
          <a:effectLst>
            <a:outerShdw blurRad="38100" dist="38100" dir="2700000" rotWithShape="0">
              <a:srgbClr val="000000">
                <a:alpha val="43137"/>
              </a:srgbClr>
            </a:outerShdw>
          </a:effectLst>
          <a:latin typeface="Calibri"/>
          <a:ea typeface="Calibri"/>
          <a:cs typeface="Calibri"/>
          <a:sym typeface="Calibri"/>
        </a:defRPr>
      </a:lvl2pPr>
      <a:lvl3pPr algn="ctr">
        <a:defRPr sz="3600" b="1">
          <a:solidFill>
            <a:srgbClr val="006EB7"/>
          </a:solidFill>
          <a:effectLst>
            <a:outerShdw blurRad="38100" dist="38100" dir="2700000" rotWithShape="0">
              <a:srgbClr val="000000">
                <a:alpha val="43137"/>
              </a:srgbClr>
            </a:outerShdw>
          </a:effectLst>
          <a:latin typeface="Calibri"/>
          <a:ea typeface="Calibri"/>
          <a:cs typeface="Calibri"/>
          <a:sym typeface="Calibri"/>
        </a:defRPr>
      </a:lvl3pPr>
      <a:lvl4pPr algn="ctr">
        <a:defRPr sz="3600" b="1">
          <a:solidFill>
            <a:srgbClr val="006EB7"/>
          </a:solidFill>
          <a:effectLst>
            <a:outerShdw blurRad="38100" dist="38100" dir="2700000" rotWithShape="0">
              <a:srgbClr val="000000">
                <a:alpha val="43137"/>
              </a:srgbClr>
            </a:outerShdw>
          </a:effectLst>
          <a:latin typeface="Calibri"/>
          <a:ea typeface="Calibri"/>
          <a:cs typeface="Calibri"/>
          <a:sym typeface="Calibri"/>
        </a:defRPr>
      </a:lvl4pPr>
      <a:lvl5pPr algn="ctr">
        <a:defRPr sz="3600" b="1">
          <a:solidFill>
            <a:srgbClr val="006EB7"/>
          </a:solidFill>
          <a:effectLst>
            <a:outerShdw blurRad="38100" dist="38100" dir="2700000" rotWithShape="0">
              <a:srgbClr val="000000">
                <a:alpha val="43137"/>
              </a:srgbClr>
            </a:outerShdw>
          </a:effectLst>
          <a:latin typeface="Calibri"/>
          <a:ea typeface="Calibri"/>
          <a:cs typeface="Calibri"/>
          <a:sym typeface="Calibri"/>
        </a:defRPr>
      </a:lvl5pPr>
      <a:lvl6pPr algn="ctr">
        <a:defRPr sz="3600" b="1">
          <a:solidFill>
            <a:srgbClr val="006EB7"/>
          </a:solidFill>
          <a:effectLst>
            <a:outerShdw blurRad="38100" dist="38100" dir="2700000" rotWithShape="0">
              <a:srgbClr val="000000">
                <a:alpha val="43137"/>
              </a:srgbClr>
            </a:outerShdw>
          </a:effectLst>
          <a:latin typeface="Calibri"/>
          <a:ea typeface="Calibri"/>
          <a:cs typeface="Calibri"/>
          <a:sym typeface="Calibri"/>
        </a:defRPr>
      </a:lvl6pPr>
      <a:lvl7pPr algn="ctr">
        <a:defRPr sz="3600" b="1">
          <a:solidFill>
            <a:srgbClr val="006EB7"/>
          </a:solidFill>
          <a:effectLst>
            <a:outerShdw blurRad="38100" dist="38100" dir="2700000" rotWithShape="0">
              <a:srgbClr val="000000">
                <a:alpha val="43137"/>
              </a:srgbClr>
            </a:outerShdw>
          </a:effectLst>
          <a:latin typeface="Calibri"/>
          <a:ea typeface="Calibri"/>
          <a:cs typeface="Calibri"/>
          <a:sym typeface="Calibri"/>
        </a:defRPr>
      </a:lvl7pPr>
      <a:lvl8pPr algn="ctr">
        <a:defRPr sz="3600" b="1">
          <a:solidFill>
            <a:srgbClr val="006EB7"/>
          </a:solidFill>
          <a:effectLst>
            <a:outerShdw blurRad="38100" dist="38100" dir="2700000" rotWithShape="0">
              <a:srgbClr val="000000">
                <a:alpha val="43137"/>
              </a:srgbClr>
            </a:outerShdw>
          </a:effectLst>
          <a:latin typeface="Calibri"/>
          <a:ea typeface="Calibri"/>
          <a:cs typeface="Calibri"/>
          <a:sym typeface="Calibri"/>
        </a:defRPr>
      </a:lvl8pPr>
      <a:lvl9pPr algn="ctr">
        <a:defRPr sz="3600" b="1">
          <a:solidFill>
            <a:srgbClr val="006EB7"/>
          </a:solidFill>
          <a:effectLst>
            <a:outerShdw blurRad="38100" dist="38100" dir="2700000" rotWithShape="0">
              <a:srgbClr val="000000">
                <a:alpha val="43137"/>
              </a:srgbClr>
            </a:outerShdw>
          </a:effectLst>
          <a:latin typeface="Calibri"/>
          <a:ea typeface="Calibri"/>
          <a:cs typeface="Calibri"/>
          <a:sym typeface="Calibri"/>
        </a:defRPr>
      </a:lvl9pPr>
    </p:titleStyle>
    <p:bodyStyle>
      <a:lvl1pPr marL="342866" indent="-342866">
        <a:spcBef>
          <a:spcPts val="700"/>
        </a:spcBef>
        <a:buSzPct val="100000"/>
        <a:buFont typeface="Arial"/>
        <a:buChar char="•"/>
        <a:defRPr sz="3200" b="1">
          <a:solidFill>
            <a:srgbClr val="006EB7"/>
          </a:solidFill>
          <a:latin typeface="Calibri"/>
          <a:ea typeface="Calibri"/>
          <a:cs typeface="Calibri"/>
          <a:sym typeface="Calibri"/>
        </a:defRPr>
      </a:lvl1pPr>
      <a:lvl2pPr marL="783691" indent="-326539">
        <a:spcBef>
          <a:spcPts val="700"/>
        </a:spcBef>
        <a:buSzPct val="100000"/>
        <a:buFont typeface="Arial"/>
        <a:buChar char="–"/>
        <a:defRPr sz="3200" b="1">
          <a:solidFill>
            <a:srgbClr val="006EB7"/>
          </a:solidFill>
          <a:latin typeface="Calibri"/>
          <a:ea typeface="Calibri"/>
          <a:cs typeface="Calibri"/>
          <a:sym typeface="Calibri"/>
        </a:defRPr>
      </a:lvl2pPr>
      <a:lvl3pPr marL="1219080" indent="-304768">
        <a:spcBef>
          <a:spcPts val="700"/>
        </a:spcBef>
        <a:buSzPct val="100000"/>
        <a:buFont typeface="Arial"/>
        <a:buChar char="•"/>
        <a:defRPr sz="3200" b="1">
          <a:solidFill>
            <a:srgbClr val="006EB7"/>
          </a:solidFill>
          <a:latin typeface="Calibri"/>
          <a:ea typeface="Calibri"/>
          <a:cs typeface="Calibri"/>
          <a:sym typeface="Calibri"/>
        </a:defRPr>
      </a:lvl3pPr>
      <a:lvl4pPr marL="1737187" indent="-365726">
        <a:spcBef>
          <a:spcPts val="700"/>
        </a:spcBef>
        <a:buSzPct val="100000"/>
        <a:buFont typeface="Arial"/>
        <a:buChar char="–"/>
        <a:defRPr sz="3200" b="1">
          <a:solidFill>
            <a:srgbClr val="006EB7"/>
          </a:solidFill>
          <a:latin typeface="Calibri"/>
          <a:ea typeface="Calibri"/>
          <a:cs typeface="Calibri"/>
          <a:sym typeface="Calibri"/>
        </a:defRPr>
      </a:lvl4pPr>
      <a:lvl5pPr marL="2194341" indent="-365726">
        <a:spcBef>
          <a:spcPts val="700"/>
        </a:spcBef>
        <a:buSzPct val="100000"/>
        <a:buFont typeface="Arial"/>
        <a:buChar char="»"/>
        <a:defRPr sz="3200" b="1">
          <a:solidFill>
            <a:srgbClr val="006EB7"/>
          </a:solidFill>
          <a:latin typeface="Calibri"/>
          <a:ea typeface="Calibri"/>
          <a:cs typeface="Calibri"/>
          <a:sym typeface="Calibri"/>
        </a:defRPr>
      </a:lvl5pPr>
      <a:lvl6pPr marL="2651496" indent="-365726">
        <a:spcBef>
          <a:spcPts val="700"/>
        </a:spcBef>
        <a:buSzPct val="100000"/>
        <a:buFont typeface="Arial"/>
        <a:buChar char="•"/>
        <a:defRPr sz="3200" b="1">
          <a:solidFill>
            <a:srgbClr val="006EB7"/>
          </a:solidFill>
          <a:latin typeface="Calibri"/>
          <a:ea typeface="Calibri"/>
          <a:cs typeface="Calibri"/>
          <a:sym typeface="Calibri"/>
        </a:defRPr>
      </a:lvl6pPr>
      <a:lvl7pPr marL="3108650" indent="-365726">
        <a:spcBef>
          <a:spcPts val="700"/>
        </a:spcBef>
        <a:buSzPct val="100000"/>
        <a:buFont typeface="Arial"/>
        <a:buChar char="•"/>
        <a:defRPr sz="3200" b="1">
          <a:solidFill>
            <a:srgbClr val="006EB7"/>
          </a:solidFill>
          <a:latin typeface="Calibri"/>
          <a:ea typeface="Calibri"/>
          <a:cs typeface="Calibri"/>
          <a:sym typeface="Calibri"/>
        </a:defRPr>
      </a:lvl7pPr>
      <a:lvl8pPr marL="3565806" indent="-365726">
        <a:spcBef>
          <a:spcPts val="700"/>
        </a:spcBef>
        <a:buSzPct val="100000"/>
        <a:buFont typeface="Arial"/>
        <a:buChar char="•"/>
        <a:defRPr sz="3200" b="1">
          <a:solidFill>
            <a:srgbClr val="006EB7"/>
          </a:solidFill>
          <a:latin typeface="Calibri"/>
          <a:ea typeface="Calibri"/>
          <a:cs typeface="Calibri"/>
          <a:sym typeface="Calibri"/>
        </a:defRPr>
      </a:lvl8pPr>
      <a:lvl9pPr marL="4022958" indent="-365726">
        <a:spcBef>
          <a:spcPts val="700"/>
        </a:spcBef>
        <a:buSzPct val="100000"/>
        <a:buFont typeface="Arial"/>
        <a:buChar char="•"/>
        <a:defRPr sz="3200" b="1">
          <a:solidFill>
            <a:srgbClr val="006EB7"/>
          </a:solidFill>
          <a:latin typeface="Calibri"/>
          <a:ea typeface="Calibri"/>
          <a:cs typeface="Calibri"/>
          <a:sym typeface="Calibri"/>
        </a:defRPr>
      </a:lvl9pPr>
    </p:bodyStyle>
    <p:otherStyle>
      <a:lvl1pPr algn="r">
        <a:defRPr sz="1100"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indent="457155" algn="r">
        <a:defRPr sz="1100"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indent="914309" algn="r">
        <a:defRPr sz="1100"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indent="1371464" algn="r">
        <a:defRPr sz="1100"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indent="1828618" algn="r">
        <a:defRPr sz="1100"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indent="2285774" algn="r">
        <a:defRPr sz="1100"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indent="2742926" algn="r">
        <a:defRPr sz="1100"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indent="3200080" algn="r">
        <a:defRPr sz="1100"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indent="3657235" algn="r">
        <a:defRPr sz="1100"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525344"/>
            <a:ext cx="12192000" cy="332656"/>
          </a:xfrm>
          <a:prstGeom prst="rect">
            <a:avLst/>
          </a:prstGeom>
          <a:solidFill>
            <a:srgbClr val="8C9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 defTabSz="914354"/>
            <a:endParaRPr lang="en-CA" sz="1900">
              <a:solidFill>
                <a:prstClr val="white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709120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525344"/>
            <a:ext cx="2844800" cy="332656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354"/>
            <a:fld id="{8F54E988-B373-4FC7-9EFD-1FC7954E28EB}" type="datetime1">
              <a:rPr lang="en-CA" smtClean="0">
                <a:solidFill>
                  <a:prstClr val="white"/>
                </a:solidFill>
              </a:rPr>
              <a:pPr defTabSz="914354"/>
              <a:t>15/06/2018</a:t>
            </a:fld>
            <a:endParaRPr lang="en-CA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525344"/>
            <a:ext cx="3860800" cy="332656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354"/>
            <a:endParaRPr lang="en-CA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525344"/>
            <a:ext cx="2844800" cy="332656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354"/>
            <a:fld id="{3FF909EE-2C65-48BC-95E5-26F3591A45A6}" type="slidenum">
              <a:rPr lang="en-CA" smtClean="0">
                <a:solidFill>
                  <a:prstClr val="white"/>
                </a:solidFill>
              </a:rPr>
              <a:pPr defTabSz="914354"/>
              <a:t>‹#›</a:t>
            </a:fld>
            <a:endParaRPr lang="en-CA" dirty="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" y="1"/>
            <a:ext cx="12191991" cy="130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57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</p:sldLayoutIdLst>
  <p:hf hdr="0" ftr="0" dt="0"/>
  <p:txStyles>
    <p:titleStyle>
      <a:lvl1pPr algn="ctr" defTabSz="914354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006EB7"/>
          </a:solidFill>
          <a:latin typeface="+mn-lt"/>
          <a:ea typeface="+mn-ea"/>
          <a:cs typeface="Arial" pitchFamily="34" charset="0"/>
        </a:defRPr>
      </a:lvl1pPr>
      <a:lvl2pPr marL="742913" indent="-285737" algn="l" defTabSz="914354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279DD9"/>
          </a:solidFill>
          <a:latin typeface="+mn-lt"/>
          <a:ea typeface="+mn-ea"/>
          <a:cs typeface="Arial" pitchFamily="34" charset="0"/>
        </a:defRPr>
      </a:lvl2pPr>
      <a:lvl3pPr marL="114294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8C99A1"/>
          </a:solidFill>
          <a:latin typeface="+mn-lt"/>
          <a:ea typeface="+mn-ea"/>
          <a:cs typeface="Arial" pitchFamily="34" charset="0"/>
        </a:defRPr>
      </a:lvl3pPr>
      <a:lvl4pPr marL="1600120" indent="-228589" algn="l" defTabSz="914354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8C99A1"/>
          </a:solidFill>
          <a:latin typeface="+mn-lt"/>
          <a:ea typeface="+mn-ea"/>
          <a:cs typeface="Arial" pitchFamily="34" charset="0"/>
        </a:defRPr>
      </a:lvl4pPr>
      <a:lvl5pPr marL="2057298" indent="-228589" algn="l" defTabSz="914354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8C99A1"/>
          </a:solidFill>
          <a:latin typeface="+mn-lt"/>
          <a:ea typeface="+mn-ea"/>
          <a:cs typeface="Arial" pitchFamily="34" charset="0"/>
        </a:defRPr>
      </a:lvl5pPr>
      <a:lvl6pPr marL="2514474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8.png"/><Relationship Id="rId26" Type="http://schemas.openxmlformats.org/officeDocument/2006/relationships/image" Target="../media/image56.png"/><Relationship Id="rId3" Type="http://schemas.openxmlformats.org/officeDocument/2006/relationships/image" Target="../media/image34.png"/><Relationship Id="rId21" Type="http://schemas.openxmlformats.org/officeDocument/2006/relationships/image" Target="../media/image51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2" Type="http://schemas.openxmlformats.org/officeDocument/2006/relationships/image" Target="../media/image33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54.png"/><Relationship Id="rId5" Type="http://schemas.openxmlformats.org/officeDocument/2006/relationships/image" Target="../media/image36.pn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10" Type="http://schemas.openxmlformats.org/officeDocument/2006/relationships/image" Target="../media/image41.png"/><Relationship Id="rId19" Type="http://schemas.openxmlformats.org/officeDocument/2006/relationships/image" Target="../media/image49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31.png"/><Relationship Id="rId22" Type="http://schemas.openxmlformats.org/officeDocument/2006/relationships/image" Target="../media/image52.png"/><Relationship Id="rId27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3.jpeg"/><Relationship Id="rId5" Type="http://schemas.openxmlformats.org/officeDocument/2006/relationships/image" Target="../media/image77.jpe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hyperlink" Target="http://www.google.com/url?sa=i&amp;rct=j&amp;q=&amp;esrc=s&amp;source=images&amp;cd=&amp;cad=rja&amp;uact=8&amp;ved=2ahUKEwjBw9mq29DbAhVqw4MKHdUTDxoQjRx6BAgBEAU&amp;url=http://flightservicebureau.org/2016-16th-edition-icao-doc-4444/&amp;psig=AOvVaw2eYhauYCIoQ3sngAY4e8Z-&amp;ust=1528981834198597" TargetMode="External"/><Relationship Id="rId7" Type="http://schemas.openxmlformats.org/officeDocument/2006/relationships/hyperlink" Target="https://www.google.com/url?sa=i&amp;rct=j&amp;q=&amp;esrc=s&amp;source=images&amp;cd=&amp;cad=rja&amp;uact=8&amp;ved=2ahUKEwikoMuV3tDbAhUBzoMKHQULD_wQjRx6BAgBEAU&amp;url=https://datascience.stackexchange.com/questions/8426/cosine-distance-1-in-scipy&amp;psig=AOvVaw2YF2E0-EyyznU11nwixpLE&amp;ust=1528982582832761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hyperlink" Target="https://www.google.com/url?sa=i&amp;rct=j&amp;q=&amp;esrc=s&amp;source=images&amp;cd=&amp;cad=rja&amp;uact=8&amp;ved=2ahUKEwi-lNa93NDbAhXo64MKHZllCUIQjRx6BAgBEAU&amp;url=https://deeplearning4j.org/bagofwords-tf-idf&amp;psig=AOvVaw1A__x0EAE9-AXEuxgPVDM3&amp;ust=1528982137515803" TargetMode="External"/><Relationship Id="rId10" Type="http://schemas.openxmlformats.org/officeDocument/2006/relationships/image" Target="../media/image89.gif"/><Relationship Id="rId4" Type="http://schemas.openxmlformats.org/officeDocument/2006/relationships/image" Target="../media/image86.png"/><Relationship Id="rId9" Type="http://schemas.openxmlformats.org/officeDocument/2006/relationships/hyperlink" Target="https://www.google.com/url?sa=i&amp;rct=j&amp;q=&amp;esrc=s&amp;source=images&amp;cd=&amp;cad=rja&amp;uact=8&amp;ved=2ahUKEwjv9Oyr3tDbAhWHy4MKHXPMAqkQjRx6BAgBEAU&amp;url=https://www.mathworks.com/matlabcentral/fileexchange/63621-knn-classifier&amp;psig=AOvVaw2XIixUHUC1aVNsRAxkQEOE&amp;ust=1528982633236894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7" Type="http://schemas.openxmlformats.org/officeDocument/2006/relationships/image" Target="../media/image9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96.emf"/><Relationship Id="rId5" Type="http://schemas.openxmlformats.org/officeDocument/2006/relationships/image" Target="../media/image95.emf"/><Relationship Id="rId4" Type="http://schemas.openxmlformats.org/officeDocument/2006/relationships/image" Target="../media/image9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gif"/><Relationship Id="rId4" Type="http://schemas.openxmlformats.org/officeDocument/2006/relationships/image" Target="../media/image9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jpeg"/><Relationship Id="rId7" Type="http://schemas.openxmlformats.org/officeDocument/2006/relationships/image" Target="../media/image10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eg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Relationship Id="rId9" Type="http://schemas.openxmlformats.org/officeDocument/2006/relationships/image" Target="../media/image10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jpeg"/><Relationship Id="rId5" Type="http://schemas.openxmlformats.org/officeDocument/2006/relationships/image" Target="../media/image112.jpeg"/><Relationship Id="rId4" Type="http://schemas.openxmlformats.org/officeDocument/2006/relationships/image" Target="../media/image11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1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17" Type="http://schemas.openxmlformats.org/officeDocument/2006/relationships/image" Target="../media/image130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5" Type="http://schemas.openxmlformats.org/officeDocument/2006/relationships/image" Target="../media/image12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341441"/>
            <a:ext cx="8112224" cy="931863"/>
          </a:xfrm>
          <a:prstGeom prst="rect">
            <a:avLst/>
          </a:prstGeom>
        </p:spPr>
        <p:txBody>
          <a:bodyPr lIns="91434" tIns="45718" rIns="91434" bIns="45718"/>
          <a:lstStyle/>
          <a:p>
            <a:pPr algn="l"/>
            <a:r>
              <a:rPr lang="en-US" sz="5500" spc="-51" dirty="0">
                <a:solidFill>
                  <a:schemeClr val="bg1"/>
                </a:solidFill>
              </a:rPr>
              <a:t>Internship Exit Presentation</a:t>
            </a:r>
            <a:endParaRPr lang="en-CA" sz="5500" spc="-5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2201866"/>
            <a:ext cx="7240216" cy="10080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+ Artificial Intelligence for ICAO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839416" y="4365104"/>
            <a:ext cx="6400800" cy="1872208"/>
          </a:xfrm>
          <a:prstGeom prst="rect">
            <a:avLst/>
          </a:prstGeom>
        </p:spPr>
        <p:txBody>
          <a:bodyPr vert="horz" lIns="91434" tIns="45718" rIns="91434" bIns="45718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rgbClr val="8C99A1"/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900" dirty="0">
                <a:solidFill>
                  <a:schemeClr val="accent1"/>
                </a:solidFill>
              </a:rPr>
              <a:t>Hyuntae Jung</a:t>
            </a:r>
          </a:p>
          <a:p>
            <a:pPr algn="l"/>
            <a:r>
              <a:rPr lang="en-US" sz="2700" dirty="0">
                <a:solidFill>
                  <a:schemeClr val="tx2"/>
                </a:solidFill>
              </a:rPr>
              <a:t>14</a:t>
            </a:r>
            <a:r>
              <a:rPr lang="en-US" sz="2700" baseline="30000" dirty="0">
                <a:solidFill>
                  <a:schemeClr val="tx2"/>
                </a:solidFill>
              </a:rPr>
              <a:t>th</a:t>
            </a:r>
            <a:r>
              <a:rPr lang="en-US" sz="2700" dirty="0">
                <a:solidFill>
                  <a:schemeClr val="tx2"/>
                </a:solidFill>
              </a:rPr>
              <a:t> June, 2018</a:t>
            </a:r>
            <a:endParaRPr lang="en-CA" sz="27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80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I and machine learning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6806" y="1332035"/>
            <a:ext cx="9958388" cy="519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55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405180" y="2020004"/>
            <a:ext cx="3601821" cy="2671992"/>
            <a:chOff x="405947" y="2938522"/>
            <a:chExt cx="3601821" cy="2671992"/>
          </a:xfrm>
        </p:grpSpPr>
        <p:sp>
          <p:nvSpPr>
            <p:cNvPr id="31" name="Diamond 30"/>
            <p:cNvSpPr/>
            <p:nvPr/>
          </p:nvSpPr>
          <p:spPr>
            <a:xfrm>
              <a:off x="1736274" y="3279221"/>
              <a:ext cx="1088999" cy="764228"/>
            </a:xfrm>
            <a:prstGeom prst="diamond">
              <a:avLst/>
            </a:prstGeom>
            <a:solidFill>
              <a:srgbClr val="FFFFFF"/>
            </a:solidFill>
            <a:ln w="25400" cap="flat">
              <a:solidFill>
                <a:srgbClr val="0054A4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914354" latinLnBrk="1" hangingPunct="0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If…</a:t>
              </a:r>
              <a:endParaRPr lang="en-GB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2" name="Straight Arrow Connector 31"/>
            <p:cNvCxnSpPr>
              <a:endCxn id="31" idx="0"/>
            </p:cNvCxnSpPr>
            <p:nvPr/>
          </p:nvCxnSpPr>
          <p:spPr>
            <a:xfrm>
              <a:off x="2280773" y="2938522"/>
              <a:ext cx="1" cy="340699"/>
            </a:xfrm>
            <a:prstGeom prst="straightConnector1">
              <a:avLst/>
            </a:prstGeom>
            <a:noFill/>
            <a:ln w="25400" cap="flat">
              <a:solidFill>
                <a:srgbClr val="0054A4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Diamond 33"/>
            <p:cNvSpPr/>
            <p:nvPr/>
          </p:nvSpPr>
          <p:spPr>
            <a:xfrm>
              <a:off x="902546" y="4035305"/>
              <a:ext cx="1088999" cy="764228"/>
            </a:xfrm>
            <a:prstGeom prst="diamond">
              <a:avLst/>
            </a:prstGeom>
            <a:solidFill>
              <a:srgbClr val="FFFFFF"/>
            </a:solidFill>
            <a:ln w="25400" cap="flat">
              <a:solidFill>
                <a:srgbClr val="0054A4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914354" latinLnBrk="1" hangingPunct="0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If…</a:t>
              </a:r>
              <a:endParaRPr lang="en-GB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Diamond 34"/>
            <p:cNvSpPr/>
            <p:nvPr/>
          </p:nvSpPr>
          <p:spPr>
            <a:xfrm>
              <a:off x="2423592" y="4035305"/>
              <a:ext cx="1088999" cy="764228"/>
            </a:xfrm>
            <a:prstGeom prst="diamond">
              <a:avLst/>
            </a:prstGeom>
            <a:solidFill>
              <a:srgbClr val="FFFFFF"/>
            </a:solidFill>
            <a:ln w="25400" cap="flat">
              <a:solidFill>
                <a:srgbClr val="0054A4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defTabSz="914354" latinLnBrk="1" hangingPunct="0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If…</a:t>
              </a:r>
              <a:endParaRPr lang="en-GB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6" name="Elbow Connector 35"/>
            <p:cNvCxnSpPr>
              <a:stCxn id="31" idx="3"/>
              <a:endCxn id="35" idx="0"/>
            </p:cNvCxnSpPr>
            <p:nvPr/>
          </p:nvCxnSpPr>
          <p:spPr>
            <a:xfrm>
              <a:off x="2825273" y="3661335"/>
              <a:ext cx="142819" cy="373970"/>
            </a:xfrm>
            <a:prstGeom prst="bentConnector2">
              <a:avLst/>
            </a:prstGeom>
            <a:noFill/>
            <a:ln w="25400" cap="flat">
              <a:solidFill>
                <a:srgbClr val="0054A4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" name="Elbow Connector 36"/>
            <p:cNvCxnSpPr>
              <a:stCxn id="31" idx="1"/>
              <a:endCxn id="34" idx="0"/>
            </p:cNvCxnSpPr>
            <p:nvPr/>
          </p:nvCxnSpPr>
          <p:spPr>
            <a:xfrm rot="10800000" flipV="1">
              <a:off x="1447046" y="3661335"/>
              <a:ext cx="289228" cy="373970"/>
            </a:xfrm>
            <a:prstGeom prst="bentConnector2">
              <a:avLst/>
            </a:prstGeom>
            <a:noFill/>
            <a:ln w="25400" cap="flat">
              <a:solidFill>
                <a:srgbClr val="0054A4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8" name="Elbow Connector 37"/>
            <p:cNvCxnSpPr>
              <a:stCxn id="35" idx="3"/>
              <a:endCxn id="44" idx="0"/>
            </p:cNvCxnSpPr>
            <p:nvPr/>
          </p:nvCxnSpPr>
          <p:spPr>
            <a:xfrm>
              <a:off x="3512591" y="4417419"/>
              <a:ext cx="111473" cy="808376"/>
            </a:xfrm>
            <a:prstGeom prst="bentConnector2">
              <a:avLst/>
            </a:prstGeom>
            <a:noFill/>
            <a:ln w="25400" cap="flat">
              <a:solidFill>
                <a:srgbClr val="0054A4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9" name="Rectangle 38"/>
            <p:cNvSpPr/>
            <p:nvPr/>
          </p:nvSpPr>
          <p:spPr>
            <a:xfrm>
              <a:off x="405947" y="5225795"/>
              <a:ext cx="767408" cy="38471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54A4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algn="ctr" defTabSz="914354" latinLnBrk="1" hangingPunct="0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Action</a:t>
              </a:r>
              <a:endParaRPr lang="en-GB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350751" y="5225795"/>
              <a:ext cx="767408" cy="38471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54A4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algn="ctr" defTabSz="914354" latinLnBrk="1" hangingPunct="0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Action</a:t>
              </a:r>
              <a:endParaRPr lang="en-GB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295555" y="5225795"/>
              <a:ext cx="767408" cy="38471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54A4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algn="ctr" defTabSz="914354" latinLnBrk="1" hangingPunct="0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Action</a:t>
              </a:r>
              <a:endParaRPr lang="en-GB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240360" y="5225795"/>
              <a:ext cx="767408" cy="38471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54A4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algn="ctr" defTabSz="914354" latinLnBrk="1" hangingPunct="0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Action</a:t>
              </a:r>
              <a:endParaRPr lang="en-GB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6" name="Elbow Connector 45"/>
            <p:cNvCxnSpPr>
              <a:stCxn id="35" idx="2"/>
              <a:endCxn id="42" idx="0"/>
            </p:cNvCxnSpPr>
            <p:nvPr/>
          </p:nvCxnSpPr>
          <p:spPr>
            <a:xfrm rot="5400000">
              <a:off x="2610545" y="4868248"/>
              <a:ext cx="426262" cy="288833"/>
            </a:xfrm>
            <a:prstGeom prst="bentConnector3">
              <a:avLst>
                <a:gd name="adj1" fmla="val 50000"/>
              </a:avLst>
            </a:prstGeom>
            <a:noFill/>
            <a:ln w="25400" cap="flat">
              <a:solidFill>
                <a:srgbClr val="0054A4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Elbow Connector 46"/>
            <p:cNvCxnSpPr>
              <a:stCxn id="34" idx="2"/>
              <a:endCxn id="40" idx="0"/>
            </p:cNvCxnSpPr>
            <p:nvPr/>
          </p:nvCxnSpPr>
          <p:spPr>
            <a:xfrm rot="16200000" flipH="1">
              <a:off x="1377619" y="4868959"/>
              <a:ext cx="426262" cy="287409"/>
            </a:xfrm>
            <a:prstGeom prst="bentConnector3">
              <a:avLst>
                <a:gd name="adj1" fmla="val 50000"/>
              </a:avLst>
            </a:prstGeom>
            <a:noFill/>
            <a:ln w="25400" cap="flat">
              <a:solidFill>
                <a:srgbClr val="0054A4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Elbow Connector 47"/>
            <p:cNvCxnSpPr>
              <a:stCxn id="34" idx="1"/>
              <a:endCxn id="39" idx="0"/>
            </p:cNvCxnSpPr>
            <p:nvPr/>
          </p:nvCxnSpPr>
          <p:spPr>
            <a:xfrm rot="10800000" flipV="1">
              <a:off x="789652" y="4417419"/>
              <a:ext cx="112895" cy="808376"/>
            </a:xfrm>
            <a:prstGeom prst="bentConnector2">
              <a:avLst/>
            </a:prstGeom>
            <a:noFill/>
            <a:ln w="25400" cap="flat">
              <a:solidFill>
                <a:srgbClr val="0054A4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49" name="Group 48"/>
          <p:cNvGrpSpPr/>
          <p:nvPr/>
        </p:nvGrpSpPr>
        <p:grpSpPr>
          <a:xfrm>
            <a:off x="6638028" y="2141420"/>
            <a:ext cx="4644296" cy="2583724"/>
            <a:chOff x="6702120" y="1412776"/>
            <a:chExt cx="4644296" cy="2583724"/>
          </a:xfrm>
        </p:grpSpPr>
        <p:grpSp>
          <p:nvGrpSpPr>
            <p:cNvPr id="50" name="Group 49"/>
            <p:cNvGrpSpPr/>
            <p:nvPr/>
          </p:nvGrpSpPr>
          <p:grpSpPr>
            <a:xfrm>
              <a:off x="6833798" y="1412776"/>
              <a:ext cx="4230756" cy="2583724"/>
              <a:chOff x="7142597" y="2330415"/>
              <a:chExt cx="4230756" cy="2583724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7142597" y="3410535"/>
                <a:ext cx="504056" cy="504000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2"/>
                </a:solidFill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914354" latinLnBrk="1" hangingPunct="0"/>
                <a:endParaRPr lang="en-GB">
                  <a:solidFill>
                    <a:srgbClr val="279DD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8421025" y="2330415"/>
                <a:ext cx="504056" cy="504000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3"/>
                </a:solidFill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914354" latinLnBrk="1" hangingPunct="0"/>
                <a:endParaRPr lang="en-GB">
                  <a:solidFill>
                    <a:srgbClr val="279DD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9573153" y="3410535"/>
                <a:ext cx="504056" cy="504000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rgbClr val="0054A4"/>
                </a:solidFill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914354" latinLnBrk="1" hangingPunct="0"/>
                <a:endParaRPr lang="en-GB">
                  <a:solidFill>
                    <a:srgbClr val="279DD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8421025" y="4410139"/>
                <a:ext cx="504056" cy="504000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2"/>
                </a:solidFill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914354" latinLnBrk="1" hangingPunct="0"/>
                <a:endParaRPr lang="en-GB">
                  <a:solidFill>
                    <a:srgbClr val="279DD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7" name="Curved Connector 56"/>
              <p:cNvCxnSpPr>
                <a:stCxn id="53" idx="6"/>
                <a:endCxn id="54" idx="2"/>
              </p:cNvCxnSpPr>
              <p:nvPr/>
            </p:nvCxnSpPr>
            <p:spPr>
              <a:xfrm flipV="1">
                <a:off x="7646653" y="2582415"/>
                <a:ext cx="774372" cy="1080120"/>
              </a:xfrm>
              <a:prstGeom prst="curvedConnector3">
                <a:avLst>
                  <a:gd name="adj1" fmla="val 50000"/>
                </a:avLst>
              </a:prstGeom>
              <a:noFill/>
              <a:ln w="25400" cap="flat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0"/>
                </a:gradFill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8" name="Curved Connector 57"/>
              <p:cNvCxnSpPr>
                <a:stCxn id="53" idx="6"/>
                <a:endCxn id="56" idx="2"/>
              </p:cNvCxnSpPr>
              <p:nvPr/>
            </p:nvCxnSpPr>
            <p:spPr>
              <a:xfrm>
                <a:off x="7646653" y="3662535"/>
                <a:ext cx="774372" cy="999604"/>
              </a:xfrm>
              <a:prstGeom prst="curvedConnector3">
                <a:avLst>
                  <a:gd name="adj1" fmla="val 50000"/>
                </a:avLst>
              </a:prstGeom>
              <a:noFill/>
              <a:ln w="25400" cap="flat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9" name="Straight Connector 58"/>
              <p:cNvCxnSpPr>
                <a:stCxn id="53" idx="6"/>
                <a:endCxn id="55" idx="2"/>
              </p:cNvCxnSpPr>
              <p:nvPr/>
            </p:nvCxnSpPr>
            <p:spPr>
              <a:xfrm>
                <a:off x="7646653" y="3662535"/>
                <a:ext cx="1926500" cy="0"/>
              </a:xfrm>
              <a:prstGeom prst="line">
                <a:avLst/>
              </a:prstGeom>
              <a:noFill/>
              <a:ln w="25400" cap="flat">
                <a:solidFill>
                  <a:srgbClr val="0054A4"/>
                </a:solidFill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60" name="Oval 59"/>
              <p:cNvSpPr/>
              <p:nvPr/>
            </p:nvSpPr>
            <p:spPr>
              <a:xfrm>
                <a:off x="9573153" y="2330415"/>
                <a:ext cx="504056" cy="504000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3"/>
                </a:solidFill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914354" latinLnBrk="1" hangingPunct="0"/>
                <a:endParaRPr lang="en-GB">
                  <a:solidFill>
                    <a:srgbClr val="279DD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9573153" y="4410139"/>
                <a:ext cx="504056" cy="504000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2"/>
                </a:solidFill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914354" latinLnBrk="1" hangingPunct="0"/>
                <a:endParaRPr lang="en-GB">
                  <a:solidFill>
                    <a:srgbClr val="279DD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2" name="Straight Connector 61"/>
              <p:cNvCxnSpPr>
                <a:stCxn id="56" idx="6"/>
                <a:endCxn id="61" idx="2"/>
              </p:cNvCxnSpPr>
              <p:nvPr/>
            </p:nvCxnSpPr>
            <p:spPr>
              <a:xfrm>
                <a:off x="8925081" y="4662139"/>
                <a:ext cx="648072" cy="0"/>
              </a:xfrm>
              <a:prstGeom prst="line">
                <a:avLst/>
              </a:prstGeom>
              <a:noFill/>
              <a:ln w="25400" cap="flat">
                <a:solidFill>
                  <a:schemeClr val="accent2"/>
                </a:solidFill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3" name="Curved Connector 62"/>
              <p:cNvCxnSpPr>
                <a:stCxn id="55" idx="2"/>
                <a:endCxn id="56" idx="6"/>
              </p:cNvCxnSpPr>
              <p:nvPr/>
            </p:nvCxnSpPr>
            <p:spPr>
              <a:xfrm rot="10800000" flipV="1">
                <a:off x="8925081" y="3662535"/>
                <a:ext cx="648072" cy="999604"/>
              </a:xfrm>
              <a:prstGeom prst="curvedConnector3">
                <a:avLst>
                  <a:gd name="adj1" fmla="val 50000"/>
                </a:avLst>
              </a:prstGeom>
              <a:noFill/>
              <a:ln w="25400" cap="flat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4" name="Straight Connector 63"/>
              <p:cNvCxnSpPr>
                <a:stCxn id="54" idx="6"/>
                <a:endCxn id="60" idx="2"/>
              </p:cNvCxnSpPr>
              <p:nvPr/>
            </p:nvCxnSpPr>
            <p:spPr>
              <a:xfrm>
                <a:off x="8925081" y="2582415"/>
                <a:ext cx="648072" cy="0"/>
              </a:xfrm>
              <a:prstGeom prst="line">
                <a:avLst/>
              </a:prstGeom>
              <a:noFill/>
              <a:ln w="25400" cap="flat">
                <a:solidFill>
                  <a:schemeClr val="accent3"/>
                </a:solidFill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65" name="Oval 64"/>
              <p:cNvSpPr/>
              <p:nvPr/>
            </p:nvSpPr>
            <p:spPr>
              <a:xfrm>
                <a:off x="10869297" y="3432758"/>
                <a:ext cx="504056" cy="504000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tx2"/>
                </a:solidFill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defTabSz="914354" latinLnBrk="1" hangingPunct="0"/>
                <a:endParaRPr lang="en-GB">
                  <a:solidFill>
                    <a:srgbClr val="279DD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6" name="Straight Connector 65"/>
              <p:cNvCxnSpPr>
                <a:stCxn id="55" idx="6"/>
                <a:endCxn id="65" idx="2"/>
              </p:cNvCxnSpPr>
              <p:nvPr/>
            </p:nvCxnSpPr>
            <p:spPr>
              <a:xfrm>
                <a:off x="10077209" y="3662535"/>
                <a:ext cx="792088" cy="22223"/>
              </a:xfrm>
              <a:prstGeom prst="line">
                <a:avLst/>
              </a:prstGeom>
              <a:noFill/>
              <a:ln w="25400" cap="flat">
                <a:solidFill>
                  <a:srgbClr val="0054A4"/>
                </a:solidFill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7" name="Curved Connector 66"/>
              <p:cNvCxnSpPr>
                <a:stCxn id="65" idx="2"/>
                <a:endCxn id="61" idx="6"/>
              </p:cNvCxnSpPr>
              <p:nvPr/>
            </p:nvCxnSpPr>
            <p:spPr>
              <a:xfrm rot="10800000" flipV="1">
                <a:off x="10077209" y="3684757"/>
                <a:ext cx="792088" cy="977381"/>
              </a:xfrm>
              <a:prstGeom prst="curvedConnector3">
                <a:avLst>
                  <a:gd name="adj1" fmla="val 50000"/>
                </a:avLst>
              </a:prstGeom>
              <a:noFill/>
              <a:ln w="25400" cap="flat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51" name="Rectangle 50"/>
            <p:cNvSpPr/>
            <p:nvPr/>
          </p:nvSpPr>
          <p:spPr>
            <a:xfrm>
              <a:off x="6702120" y="2147039"/>
              <a:ext cx="767408" cy="384717"/>
            </a:xfrm>
            <a:prstGeom prst="rect">
              <a:avLst/>
            </a:prstGeom>
            <a:noFill/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098" rtlCol="0" anchor="ctr">
              <a:spAutoFit/>
            </a:bodyPr>
            <a:lstStyle/>
            <a:p>
              <a:pPr algn="ctr" defTabSz="914354" latinLnBrk="1" hangingPunct="0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Data</a:t>
              </a:r>
              <a:endParaRPr lang="en-GB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0278636" y="2161379"/>
              <a:ext cx="1067780" cy="384717"/>
            </a:xfrm>
            <a:prstGeom prst="rect">
              <a:avLst/>
            </a:prstGeom>
            <a:noFill/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098" rtlCol="0" anchor="ctr">
              <a:spAutoFit/>
            </a:bodyPr>
            <a:lstStyle/>
            <a:p>
              <a:pPr algn="ctr" defTabSz="914354" latinLnBrk="1" hangingPunct="0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Predict</a:t>
              </a:r>
              <a:endParaRPr lang="en-GB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706352" y="1588732"/>
            <a:ext cx="4669568" cy="40010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91434" tIns="45718" rIns="91434" bIns="45718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CA" sz="2000" b="1" dirty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cs typeface="Arial" pitchFamily="34" charset="0"/>
              </a:rPr>
              <a:t>Traditional Expert System (~1990s)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456040" y="1574063"/>
            <a:ext cx="4669568" cy="40010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91434" tIns="45718" rIns="91434" bIns="45718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CA" sz="2000" b="1" dirty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cs typeface="Arial" pitchFamily="34" charset="0"/>
              </a:rPr>
              <a:t>Modern Machine Learning (2010s)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818575" y="4941168"/>
            <a:ext cx="3950431" cy="338552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CA" sz="1600" dirty="0">
                <a:ln>
                  <a:solidFill>
                    <a:schemeClr val="accent6">
                      <a:lumMod val="50000"/>
                      <a:alpha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j-lt"/>
                <a:cs typeface="Arial" pitchFamily="34" charset="0"/>
              </a:rPr>
              <a:t>Machine learns itself from huge data</a:t>
            </a:r>
            <a:endParaRPr lang="en-CA" sz="1500" dirty="0">
              <a:ln>
                <a:solidFill>
                  <a:schemeClr val="accent6">
                    <a:lumMod val="50000"/>
                    <a:alpha val="5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411427" y="4941168"/>
            <a:ext cx="3950431" cy="338552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CA" sz="1600" dirty="0">
                <a:ln>
                  <a:solidFill>
                    <a:schemeClr val="accent6">
                      <a:lumMod val="50000"/>
                      <a:alpha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j-lt"/>
                <a:cs typeface="Arial" pitchFamily="34" charset="0"/>
              </a:rPr>
              <a:t>Architecture by human design, not data</a:t>
            </a:r>
            <a:endParaRPr lang="en-CA" sz="1500" dirty="0">
              <a:ln>
                <a:solidFill>
                  <a:schemeClr val="accent6">
                    <a:lumMod val="50000"/>
                    <a:alpha val="5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804510" y="5247202"/>
            <a:ext cx="3950431" cy="338552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CA" sz="1600" dirty="0">
                <a:ln>
                  <a:solidFill>
                    <a:schemeClr val="accent6">
                      <a:lumMod val="50000"/>
                      <a:alpha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j-lt"/>
                <a:cs typeface="Arial" pitchFamily="34" charset="0"/>
              </a:rPr>
              <a:t>Built to </a:t>
            </a:r>
            <a:r>
              <a:rPr lang="en-CA" sz="1600" b="1" dirty="0">
                <a:ln>
                  <a:solidFill>
                    <a:schemeClr val="accent6">
                      <a:lumMod val="50000"/>
                      <a:alpha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j-lt"/>
                <a:cs typeface="Arial" pitchFamily="34" charset="0"/>
              </a:rPr>
              <a:t>mimic human decision</a:t>
            </a:r>
            <a:endParaRPr lang="en-CA" sz="1500" b="1" dirty="0">
              <a:ln>
                <a:solidFill>
                  <a:schemeClr val="accent6">
                    <a:lumMod val="50000"/>
                    <a:alpha val="5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411427" y="5247202"/>
            <a:ext cx="3950431" cy="338552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CA" sz="1600" dirty="0">
                <a:ln>
                  <a:solidFill>
                    <a:schemeClr val="accent6">
                      <a:lumMod val="50000"/>
                      <a:alpha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j-lt"/>
                <a:cs typeface="Arial" pitchFamily="34" charset="0"/>
              </a:rPr>
              <a:t>Built to </a:t>
            </a:r>
            <a:r>
              <a:rPr lang="en-CA" sz="1600" b="1" dirty="0">
                <a:ln>
                  <a:solidFill>
                    <a:schemeClr val="accent6">
                      <a:lumMod val="50000"/>
                      <a:alpha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j-lt"/>
                <a:cs typeface="Arial" pitchFamily="34" charset="0"/>
              </a:rPr>
              <a:t>beat human performance</a:t>
            </a:r>
            <a:endParaRPr lang="en-CA" sz="1500" b="1" dirty="0">
              <a:ln>
                <a:solidFill>
                  <a:schemeClr val="accent6">
                    <a:lumMod val="50000"/>
                    <a:alpha val="5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415108" y="5704224"/>
            <a:ext cx="3946748" cy="677104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CA" b="1" dirty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lt"/>
                <a:cs typeface="Arial" pitchFamily="34" charset="0"/>
              </a:rPr>
              <a:t>Once built, cannot improve without changing the architecture</a:t>
            </a:r>
            <a:endParaRPr lang="en-CA" sz="1600" b="1" dirty="0">
              <a:ln>
                <a:solidFill>
                  <a:schemeClr val="accent6">
                    <a:lumMod val="75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804508" y="5704224"/>
            <a:ext cx="3950433" cy="677104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CA" b="1" dirty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lt"/>
                <a:cs typeface="Arial" pitchFamily="34" charset="0"/>
              </a:rPr>
              <a:t>Continuously evolve by feedback from data and prediction</a:t>
            </a:r>
            <a:endParaRPr lang="en-CA" sz="1600" b="1" dirty="0">
              <a:ln>
                <a:solidFill>
                  <a:schemeClr val="accent6">
                    <a:lumMod val="75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78" name="Straight Connector 77"/>
          <p:cNvCxnSpPr/>
          <p:nvPr/>
        </p:nvCxnSpPr>
        <p:spPr>
          <a:xfrm>
            <a:off x="1367080" y="5750391"/>
            <a:ext cx="0" cy="584771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766408" y="5750391"/>
            <a:ext cx="0" cy="584771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12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>
          <a:xfrm flipH="1" flipV="1">
            <a:off x="2834238" y="4183168"/>
            <a:ext cx="6501850" cy="96283"/>
          </a:xfrm>
          <a:prstGeom prst="line">
            <a:avLst/>
          </a:prstGeom>
          <a:ln w="1524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lowchart: Process 3"/>
          <p:cNvSpPr/>
          <p:nvPr/>
        </p:nvSpPr>
        <p:spPr>
          <a:xfrm>
            <a:off x="373460" y="3570711"/>
            <a:ext cx="1440000" cy="1440000"/>
          </a:xfrm>
          <a:prstGeom prst="flowChartProcess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334963" y="1336389"/>
            <a:ext cx="11522075" cy="110183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A.I. in Nutshell:</a:t>
            </a:r>
          </a:p>
          <a:p>
            <a:pPr defTabSz="914354">
              <a:spcBef>
                <a:spcPct val="20000"/>
              </a:spcBef>
            </a:pPr>
            <a:r>
              <a:rPr lang="en-US" sz="2800" i="1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Predict as similar as possible to actual result by capturing the pattern in data</a:t>
            </a:r>
          </a:p>
        </p:txBody>
      </p:sp>
      <p:pic>
        <p:nvPicPr>
          <p:cNvPr id="21506" name="Picture 2" descr="\\icaohq.icao.lan\fileroot\UsersFiles-FJ\HJUNG\Downloads\multiple-users-silhouet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3164" y="3640415"/>
            <a:ext cx="1300593" cy="130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2403" y="5028005"/>
            <a:ext cx="2002114" cy="33855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16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Human behaviors</a:t>
            </a:r>
            <a:endParaRPr lang="en-CA" sz="1600" b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12660" y="5028005"/>
            <a:ext cx="1243155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18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Data</a:t>
            </a:r>
            <a:endParaRPr lang="en-CA" sz="1800" b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807968" y="3733777"/>
            <a:ext cx="1060930" cy="1060930"/>
            <a:chOff x="6002298" y="3016162"/>
            <a:chExt cx="1060930" cy="1060930"/>
          </a:xfrm>
        </p:grpSpPr>
        <p:sp>
          <p:nvSpPr>
            <p:cNvPr id="12" name="Oval 11"/>
            <p:cNvSpPr/>
            <p:nvPr/>
          </p:nvSpPr>
          <p:spPr>
            <a:xfrm>
              <a:off x="6002298" y="3016162"/>
              <a:ext cx="1060930" cy="106093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1510" name="Picture 6" descr="\\icaohq.icao.lan\fileroot\UsersFiles-FJ\HJUNG\Downloads\education-char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763" y="3114627"/>
              <a:ext cx="864000" cy="8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511" name="Picture 7" descr="\\icaohq.icao.lan\fileroot\UsersFiles-FJ\HJUNG\Downloads\light-bulb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87073" y="3786406"/>
            <a:ext cx="909835" cy="90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/>
          <p:cNvGrpSpPr/>
          <p:nvPr/>
        </p:nvGrpSpPr>
        <p:grpSpPr>
          <a:xfrm>
            <a:off x="8832304" y="3501008"/>
            <a:ext cx="1440000" cy="1440000"/>
            <a:chOff x="9266384" y="2870638"/>
            <a:chExt cx="1440000" cy="1440000"/>
          </a:xfrm>
        </p:grpSpPr>
        <p:sp>
          <p:nvSpPr>
            <p:cNvPr id="41" name="Flowchart: Process 40"/>
            <p:cNvSpPr/>
            <p:nvPr/>
          </p:nvSpPr>
          <p:spPr>
            <a:xfrm>
              <a:off x="9266384" y="2870638"/>
              <a:ext cx="1440000" cy="1440000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1512" name="Picture 8" descr="\\icaohq.icao.lan\fileroot\UsersFiles-FJ\HJUNG\Downloads\notepad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36088" y="2940342"/>
              <a:ext cx="1300593" cy="1300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/>
          <p:cNvGrpSpPr/>
          <p:nvPr/>
        </p:nvGrpSpPr>
        <p:grpSpPr>
          <a:xfrm>
            <a:off x="7248128" y="3733777"/>
            <a:ext cx="1060930" cy="1060930"/>
            <a:chOff x="7328515" y="3016162"/>
            <a:chExt cx="1060930" cy="1060930"/>
          </a:xfrm>
        </p:grpSpPr>
        <p:sp>
          <p:nvSpPr>
            <p:cNvPr id="28" name="Oval 27"/>
            <p:cNvSpPr/>
            <p:nvPr/>
          </p:nvSpPr>
          <p:spPr>
            <a:xfrm>
              <a:off x="7328515" y="3016162"/>
              <a:ext cx="1060930" cy="106093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1513" name="Picture 9" descr="\\icaohq.icao.lan\fileroot\UsersFiles-FJ\HJUNG\Downloads\test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6980" y="3114627"/>
              <a:ext cx="864000" cy="8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2321682" y="3881647"/>
            <a:ext cx="1025110" cy="1025110"/>
            <a:chOff x="2364813" y="3068960"/>
            <a:chExt cx="1120182" cy="1120182"/>
          </a:xfrm>
        </p:grpSpPr>
        <p:sp>
          <p:nvSpPr>
            <p:cNvPr id="21" name="Flowchart: Process 20"/>
            <p:cNvSpPr/>
            <p:nvPr/>
          </p:nvSpPr>
          <p:spPr>
            <a:xfrm>
              <a:off x="2364813" y="3068960"/>
              <a:ext cx="1120182" cy="1120182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57025" y="3161172"/>
              <a:ext cx="935757" cy="935757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3949561" y="3501008"/>
            <a:ext cx="1440000" cy="1440000"/>
            <a:chOff x="3949561" y="2708275"/>
            <a:chExt cx="1440000" cy="1440000"/>
          </a:xfrm>
        </p:grpSpPr>
        <p:sp>
          <p:nvSpPr>
            <p:cNvPr id="24" name="Flowchart: Process 23"/>
            <p:cNvSpPr/>
            <p:nvPr/>
          </p:nvSpPr>
          <p:spPr>
            <a:xfrm>
              <a:off x="3949561" y="2708275"/>
              <a:ext cx="1440000" cy="1440000"/>
            </a:xfrm>
            <a:prstGeom prst="flowChartProces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1509" name="Picture 5" descr="\\icaohq.icao.lan\fileroot\UsersFiles-FJ\HJUNG\Downloads\android (2)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9264" y="2763471"/>
              <a:ext cx="1300593" cy="1300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TextBox 25"/>
          <p:cNvSpPr txBox="1"/>
          <p:nvPr/>
        </p:nvSpPr>
        <p:spPr>
          <a:xfrm>
            <a:off x="4035139" y="5028005"/>
            <a:ext cx="1243155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18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AI Bot</a:t>
            </a:r>
            <a:endParaRPr lang="en-CA" sz="1800" b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807968" y="5028005"/>
            <a:ext cx="2448620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18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Train &amp; Evaluate</a:t>
            </a:r>
            <a:endParaRPr lang="en-CA" sz="1800" b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cxnSp>
        <p:nvCxnSpPr>
          <p:cNvPr id="18" name="Elbow Connector 17"/>
          <p:cNvCxnSpPr>
            <a:stCxn id="28" idx="0"/>
            <a:endCxn id="21" idx="0"/>
          </p:cNvCxnSpPr>
          <p:nvPr/>
        </p:nvCxnSpPr>
        <p:spPr>
          <a:xfrm rot="16200000" flipH="1" flipV="1">
            <a:off x="5232480" y="1335534"/>
            <a:ext cx="147870" cy="4944356"/>
          </a:xfrm>
          <a:prstGeom prst="bentConnector3">
            <a:avLst>
              <a:gd name="adj1" fmla="val -506729"/>
            </a:avLst>
          </a:prstGeom>
          <a:ln w="152400">
            <a:solidFill>
              <a:schemeClr val="accent6">
                <a:lumMod val="20000"/>
                <a:lumOff val="8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 42"/>
          <p:cNvSpPr/>
          <p:nvPr/>
        </p:nvSpPr>
        <p:spPr>
          <a:xfrm>
            <a:off x="9328266" y="3878492"/>
            <a:ext cx="622258" cy="607299"/>
          </a:xfrm>
          <a:custGeom>
            <a:avLst/>
            <a:gdLst>
              <a:gd name="connsiteX0" fmla="*/ 0 w 1366838"/>
              <a:gd name="connsiteY0" fmla="*/ 852487 h 1304925"/>
              <a:gd name="connsiteX1" fmla="*/ 395288 w 1366838"/>
              <a:gd name="connsiteY1" fmla="*/ 1300162 h 1304925"/>
              <a:gd name="connsiteX2" fmla="*/ 595313 w 1366838"/>
              <a:gd name="connsiteY2" fmla="*/ 1304925 h 1304925"/>
              <a:gd name="connsiteX3" fmla="*/ 1366838 w 1366838"/>
              <a:gd name="connsiteY3" fmla="*/ 90487 h 1304925"/>
              <a:gd name="connsiteX4" fmla="*/ 1285875 w 1366838"/>
              <a:gd name="connsiteY4" fmla="*/ 0 h 1304925"/>
              <a:gd name="connsiteX5" fmla="*/ 490538 w 1366838"/>
              <a:gd name="connsiteY5" fmla="*/ 947737 h 1304925"/>
              <a:gd name="connsiteX6" fmla="*/ 223838 w 1366838"/>
              <a:gd name="connsiteY6" fmla="*/ 661987 h 1304925"/>
              <a:gd name="connsiteX7" fmla="*/ 0 w 1366838"/>
              <a:gd name="connsiteY7" fmla="*/ 852487 h 1304925"/>
              <a:gd name="connsiteX0" fmla="*/ 0 w 1352550"/>
              <a:gd name="connsiteY0" fmla="*/ 852487 h 1304925"/>
              <a:gd name="connsiteX1" fmla="*/ 381000 w 1352550"/>
              <a:gd name="connsiteY1" fmla="*/ 1300162 h 1304925"/>
              <a:gd name="connsiteX2" fmla="*/ 581025 w 1352550"/>
              <a:gd name="connsiteY2" fmla="*/ 1304925 h 1304925"/>
              <a:gd name="connsiteX3" fmla="*/ 1352550 w 1352550"/>
              <a:gd name="connsiteY3" fmla="*/ 90487 h 1304925"/>
              <a:gd name="connsiteX4" fmla="*/ 1271587 w 1352550"/>
              <a:gd name="connsiteY4" fmla="*/ 0 h 1304925"/>
              <a:gd name="connsiteX5" fmla="*/ 476250 w 1352550"/>
              <a:gd name="connsiteY5" fmla="*/ 947737 h 1304925"/>
              <a:gd name="connsiteX6" fmla="*/ 209550 w 1352550"/>
              <a:gd name="connsiteY6" fmla="*/ 661987 h 1304925"/>
              <a:gd name="connsiteX7" fmla="*/ 0 w 1352550"/>
              <a:gd name="connsiteY7" fmla="*/ 852487 h 1304925"/>
              <a:gd name="connsiteX0" fmla="*/ 19705 w 1372255"/>
              <a:gd name="connsiteY0" fmla="*/ 852487 h 1304925"/>
              <a:gd name="connsiteX1" fmla="*/ 400705 w 1372255"/>
              <a:gd name="connsiteY1" fmla="*/ 1300162 h 1304925"/>
              <a:gd name="connsiteX2" fmla="*/ 600730 w 1372255"/>
              <a:gd name="connsiteY2" fmla="*/ 1304925 h 1304925"/>
              <a:gd name="connsiteX3" fmla="*/ 1372255 w 1372255"/>
              <a:gd name="connsiteY3" fmla="*/ 90487 h 1304925"/>
              <a:gd name="connsiteX4" fmla="*/ 1291292 w 1372255"/>
              <a:gd name="connsiteY4" fmla="*/ 0 h 1304925"/>
              <a:gd name="connsiteX5" fmla="*/ 495955 w 1372255"/>
              <a:gd name="connsiteY5" fmla="*/ 947737 h 1304925"/>
              <a:gd name="connsiteX6" fmla="*/ 229255 w 1372255"/>
              <a:gd name="connsiteY6" fmla="*/ 661987 h 1304925"/>
              <a:gd name="connsiteX7" fmla="*/ 19705 w 1372255"/>
              <a:gd name="connsiteY7" fmla="*/ 852487 h 1304925"/>
              <a:gd name="connsiteX0" fmla="*/ 23155 w 1375705"/>
              <a:gd name="connsiteY0" fmla="*/ 852487 h 1304925"/>
              <a:gd name="connsiteX1" fmla="*/ 404155 w 1375705"/>
              <a:gd name="connsiteY1" fmla="*/ 1300162 h 1304925"/>
              <a:gd name="connsiteX2" fmla="*/ 604180 w 1375705"/>
              <a:gd name="connsiteY2" fmla="*/ 1304925 h 1304925"/>
              <a:gd name="connsiteX3" fmla="*/ 1375705 w 1375705"/>
              <a:gd name="connsiteY3" fmla="*/ 90487 h 1304925"/>
              <a:gd name="connsiteX4" fmla="*/ 1294742 w 1375705"/>
              <a:gd name="connsiteY4" fmla="*/ 0 h 1304925"/>
              <a:gd name="connsiteX5" fmla="*/ 499405 w 1375705"/>
              <a:gd name="connsiteY5" fmla="*/ 947737 h 1304925"/>
              <a:gd name="connsiteX6" fmla="*/ 232705 w 1375705"/>
              <a:gd name="connsiteY6" fmla="*/ 661987 h 1304925"/>
              <a:gd name="connsiteX7" fmla="*/ 23155 w 1375705"/>
              <a:gd name="connsiteY7" fmla="*/ 852487 h 1304925"/>
              <a:gd name="connsiteX0" fmla="*/ 11563 w 1364113"/>
              <a:gd name="connsiteY0" fmla="*/ 852487 h 1304925"/>
              <a:gd name="connsiteX1" fmla="*/ 392563 w 1364113"/>
              <a:gd name="connsiteY1" fmla="*/ 1300162 h 1304925"/>
              <a:gd name="connsiteX2" fmla="*/ 592588 w 1364113"/>
              <a:gd name="connsiteY2" fmla="*/ 1304925 h 1304925"/>
              <a:gd name="connsiteX3" fmla="*/ 1364113 w 1364113"/>
              <a:gd name="connsiteY3" fmla="*/ 90487 h 1304925"/>
              <a:gd name="connsiteX4" fmla="*/ 1283150 w 1364113"/>
              <a:gd name="connsiteY4" fmla="*/ 0 h 1304925"/>
              <a:gd name="connsiteX5" fmla="*/ 487813 w 1364113"/>
              <a:gd name="connsiteY5" fmla="*/ 947737 h 1304925"/>
              <a:gd name="connsiteX6" fmla="*/ 221113 w 1364113"/>
              <a:gd name="connsiteY6" fmla="*/ 661987 h 1304925"/>
              <a:gd name="connsiteX7" fmla="*/ 11563 w 1364113"/>
              <a:gd name="connsiteY7" fmla="*/ 852487 h 1304925"/>
              <a:gd name="connsiteX0" fmla="*/ 12463 w 1365013"/>
              <a:gd name="connsiteY0" fmla="*/ 852487 h 1304925"/>
              <a:gd name="connsiteX1" fmla="*/ 393463 w 1365013"/>
              <a:gd name="connsiteY1" fmla="*/ 1300162 h 1304925"/>
              <a:gd name="connsiteX2" fmla="*/ 593488 w 1365013"/>
              <a:gd name="connsiteY2" fmla="*/ 1304925 h 1304925"/>
              <a:gd name="connsiteX3" fmla="*/ 1365013 w 1365013"/>
              <a:gd name="connsiteY3" fmla="*/ 90487 h 1304925"/>
              <a:gd name="connsiteX4" fmla="*/ 1284050 w 1365013"/>
              <a:gd name="connsiteY4" fmla="*/ 0 h 1304925"/>
              <a:gd name="connsiteX5" fmla="*/ 488713 w 1365013"/>
              <a:gd name="connsiteY5" fmla="*/ 947737 h 1304925"/>
              <a:gd name="connsiteX6" fmla="*/ 207725 w 1365013"/>
              <a:gd name="connsiteY6" fmla="*/ 652462 h 1304925"/>
              <a:gd name="connsiteX7" fmla="*/ 12463 w 1365013"/>
              <a:gd name="connsiteY7" fmla="*/ 852487 h 1304925"/>
              <a:gd name="connsiteX0" fmla="*/ 11563 w 1364113"/>
              <a:gd name="connsiteY0" fmla="*/ 852487 h 1304925"/>
              <a:gd name="connsiteX1" fmla="*/ 392563 w 1364113"/>
              <a:gd name="connsiteY1" fmla="*/ 1300162 h 1304925"/>
              <a:gd name="connsiteX2" fmla="*/ 592588 w 1364113"/>
              <a:gd name="connsiteY2" fmla="*/ 1304925 h 1304925"/>
              <a:gd name="connsiteX3" fmla="*/ 1364113 w 1364113"/>
              <a:gd name="connsiteY3" fmla="*/ 90487 h 1304925"/>
              <a:gd name="connsiteX4" fmla="*/ 1283150 w 1364113"/>
              <a:gd name="connsiteY4" fmla="*/ 0 h 1304925"/>
              <a:gd name="connsiteX5" fmla="*/ 487813 w 1364113"/>
              <a:gd name="connsiteY5" fmla="*/ 947737 h 1304925"/>
              <a:gd name="connsiteX6" fmla="*/ 221112 w 1364113"/>
              <a:gd name="connsiteY6" fmla="*/ 652462 h 1304925"/>
              <a:gd name="connsiteX7" fmla="*/ 11563 w 1364113"/>
              <a:gd name="connsiteY7" fmla="*/ 852487 h 1304925"/>
              <a:gd name="connsiteX0" fmla="*/ 12113 w 1364663"/>
              <a:gd name="connsiteY0" fmla="*/ 852487 h 1304925"/>
              <a:gd name="connsiteX1" fmla="*/ 393113 w 1364663"/>
              <a:gd name="connsiteY1" fmla="*/ 1300162 h 1304925"/>
              <a:gd name="connsiteX2" fmla="*/ 593138 w 1364663"/>
              <a:gd name="connsiteY2" fmla="*/ 1304925 h 1304925"/>
              <a:gd name="connsiteX3" fmla="*/ 1364663 w 1364663"/>
              <a:gd name="connsiteY3" fmla="*/ 90487 h 1304925"/>
              <a:gd name="connsiteX4" fmla="*/ 1283700 w 1364663"/>
              <a:gd name="connsiteY4" fmla="*/ 0 h 1304925"/>
              <a:gd name="connsiteX5" fmla="*/ 488363 w 1364663"/>
              <a:gd name="connsiteY5" fmla="*/ 947737 h 1304925"/>
              <a:gd name="connsiteX6" fmla="*/ 221662 w 1364663"/>
              <a:gd name="connsiteY6" fmla="*/ 652462 h 1304925"/>
              <a:gd name="connsiteX7" fmla="*/ 12113 w 1364663"/>
              <a:gd name="connsiteY7" fmla="*/ 852487 h 1304925"/>
              <a:gd name="connsiteX0" fmla="*/ 21319 w 1373869"/>
              <a:gd name="connsiteY0" fmla="*/ 852487 h 1304925"/>
              <a:gd name="connsiteX1" fmla="*/ 402319 w 1373869"/>
              <a:gd name="connsiteY1" fmla="*/ 1300162 h 1304925"/>
              <a:gd name="connsiteX2" fmla="*/ 602344 w 1373869"/>
              <a:gd name="connsiteY2" fmla="*/ 1304925 h 1304925"/>
              <a:gd name="connsiteX3" fmla="*/ 1373869 w 1373869"/>
              <a:gd name="connsiteY3" fmla="*/ 90487 h 1304925"/>
              <a:gd name="connsiteX4" fmla="*/ 1292906 w 1373869"/>
              <a:gd name="connsiteY4" fmla="*/ 0 h 1304925"/>
              <a:gd name="connsiteX5" fmla="*/ 497569 w 1373869"/>
              <a:gd name="connsiteY5" fmla="*/ 947737 h 1304925"/>
              <a:gd name="connsiteX6" fmla="*/ 230868 w 1373869"/>
              <a:gd name="connsiteY6" fmla="*/ 652462 h 1304925"/>
              <a:gd name="connsiteX7" fmla="*/ 21319 w 1373869"/>
              <a:gd name="connsiteY7" fmla="*/ 852487 h 1304925"/>
              <a:gd name="connsiteX0" fmla="*/ 17017 w 1369567"/>
              <a:gd name="connsiteY0" fmla="*/ 852487 h 1304925"/>
              <a:gd name="connsiteX1" fmla="*/ 398017 w 1369567"/>
              <a:gd name="connsiteY1" fmla="*/ 1300162 h 1304925"/>
              <a:gd name="connsiteX2" fmla="*/ 598042 w 1369567"/>
              <a:gd name="connsiteY2" fmla="*/ 1304925 h 1304925"/>
              <a:gd name="connsiteX3" fmla="*/ 1369567 w 1369567"/>
              <a:gd name="connsiteY3" fmla="*/ 90487 h 1304925"/>
              <a:gd name="connsiteX4" fmla="*/ 1288604 w 1369567"/>
              <a:gd name="connsiteY4" fmla="*/ 0 h 1304925"/>
              <a:gd name="connsiteX5" fmla="*/ 493267 w 1369567"/>
              <a:gd name="connsiteY5" fmla="*/ 947737 h 1304925"/>
              <a:gd name="connsiteX6" fmla="*/ 226566 w 1369567"/>
              <a:gd name="connsiteY6" fmla="*/ 652462 h 1304925"/>
              <a:gd name="connsiteX7" fmla="*/ 17017 w 1369567"/>
              <a:gd name="connsiteY7" fmla="*/ 852487 h 1304925"/>
              <a:gd name="connsiteX0" fmla="*/ 17017 w 1369567"/>
              <a:gd name="connsiteY0" fmla="*/ 852487 h 1304925"/>
              <a:gd name="connsiteX1" fmla="*/ 398017 w 1369567"/>
              <a:gd name="connsiteY1" fmla="*/ 1300162 h 1304925"/>
              <a:gd name="connsiteX2" fmla="*/ 598042 w 1369567"/>
              <a:gd name="connsiteY2" fmla="*/ 1304925 h 1304925"/>
              <a:gd name="connsiteX3" fmla="*/ 1369567 w 1369567"/>
              <a:gd name="connsiteY3" fmla="*/ 90487 h 1304925"/>
              <a:gd name="connsiteX4" fmla="*/ 1288604 w 1369567"/>
              <a:gd name="connsiteY4" fmla="*/ 0 h 1304925"/>
              <a:gd name="connsiteX5" fmla="*/ 493267 w 1369567"/>
              <a:gd name="connsiteY5" fmla="*/ 947737 h 1304925"/>
              <a:gd name="connsiteX6" fmla="*/ 226566 w 1369567"/>
              <a:gd name="connsiteY6" fmla="*/ 673894 h 1304925"/>
              <a:gd name="connsiteX7" fmla="*/ 17017 w 1369567"/>
              <a:gd name="connsiteY7" fmla="*/ 852487 h 1304925"/>
              <a:gd name="connsiteX0" fmla="*/ 15474 w 1368024"/>
              <a:gd name="connsiteY0" fmla="*/ 852487 h 1304925"/>
              <a:gd name="connsiteX1" fmla="*/ 396474 w 1368024"/>
              <a:gd name="connsiteY1" fmla="*/ 1300162 h 1304925"/>
              <a:gd name="connsiteX2" fmla="*/ 596499 w 1368024"/>
              <a:gd name="connsiteY2" fmla="*/ 1304925 h 1304925"/>
              <a:gd name="connsiteX3" fmla="*/ 1368024 w 1368024"/>
              <a:gd name="connsiteY3" fmla="*/ 90487 h 1304925"/>
              <a:gd name="connsiteX4" fmla="*/ 1287061 w 1368024"/>
              <a:gd name="connsiteY4" fmla="*/ 0 h 1304925"/>
              <a:gd name="connsiteX5" fmla="*/ 491724 w 1368024"/>
              <a:gd name="connsiteY5" fmla="*/ 947737 h 1304925"/>
              <a:gd name="connsiteX6" fmla="*/ 246454 w 1368024"/>
              <a:gd name="connsiteY6" fmla="*/ 669131 h 1304925"/>
              <a:gd name="connsiteX7" fmla="*/ 15474 w 1368024"/>
              <a:gd name="connsiteY7" fmla="*/ 852487 h 1304925"/>
              <a:gd name="connsiteX0" fmla="*/ 17439 w 1369989"/>
              <a:gd name="connsiteY0" fmla="*/ 852487 h 1304925"/>
              <a:gd name="connsiteX1" fmla="*/ 398439 w 1369989"/>
              <a:gd name="connsiteY1" fmla="*/ 1300162 h 1304925"/>
              <a:gd name="connsiteX2" fmla="*/ 598464 w 1369989"/>
              <a:gd name="connsiteY2" fmla="*/ 1304925 h 1304925"/>
              <a:gd name="connsiteX3" fmla="*/ 1369989 w 1369989"/>
              <a:gd name="connsiteY3" fmla="*/ 90487 h 1304925"/>
              <a:gd name="connsiteX4" fmla="*/ 1289026 w 1369989"/>
              <a:gd name="connsiteY4" fmla="*/ 0 h 1304925"/>
              <a:gd name="connsiteX5" fmla="*/ 493689 w 1369989"/>
              <a:gd name="connsiteY5" fmla="*/ 947737 h 1304925"/>
              <a:gd name="connsiteX6" fmla="*/ 248419 w 1369989"/>
              <a:gd name="connsiteY6" fmla="*/ 669131 h 1304925"/>
              <a:gd name="connsiteX7" fmla="*/ 17439 w 1369989"/>
              <a:gd name="connsiteY7" fmla="*/ 852487 h 1304925"/>
              <a:gd name="connsiteX0" fmla="*/ 17837 w 1365624"/>
              <a:gd name="connsiteY0" fmla="*/ 866775 h 1304925"/>
              <a:gd name="connsiteX1" fmla="*/ 394074 w 1365624"/>
              <a:gd name="connsiteY1" fmla="*/ 1300162 h 1304925"/>
              <a:gd name="connsiteX2" fmla="*/ 594099 w 1365624"/>
              <a:gd name="connsiteY2" fmla="*/ 1304925 h 1304925"/>
              <a:gd name="connsiteX3" fmla="*/ 1365624 w 1365624"/>
              <a:gd name="connsiteY3" fmla="*/ 90487 h 1304925"/>
              <a:gd name="connsiteX4" fmla="*/ 1284661 w 1365624"/>
              <a:gd name="connsiteY4" fmla="*/ 0 h 1304925"/>
              <a:gd name="connsiteX5" fmla="*/ 489324 w 1365624"/>
              <a:gd name="connsiteY5" fmla="*/ 947737 h 1304925"/>
              <a:gd name="connsiteX6" fmla="*/ 244054 w 1365624"/>
              <a:gd name="connsiteY6" fmla="*/ 669131 h 1304925"/>
              <a:gd name="connsiteX7" fmla="*/ 17837 w 1365624"/>
              <a:gd name="connsiteY7" fmla="*/ 866775 h 1304925"/>
              <a:gd name="connsiteX0" fmla="*/ 16125 w 1363912"/>
              <a:gd name="connsiteY0" fmla="*/ 866775 h 1304925"/>
              <a:gd name="connsiteX1" fmla="*/ 392362 w 1363912"/>
              <a:gd name="connsiteY1" fmla="*/ 1300162 h 1304925"/>
              <a:gd name="connsiteX2" fmla="*/ 592387 w 1363912"/>
              <a:gd name="connsiteY2" fmla="*/ 1304925 h 1304925"/>
              <a:gd name="connsiteX3" fmla="*/ 1363912 w 1363912"/>
              <a:gd name="connsiteY3" fmla="*/ 90487 h 1304925"/>
              <a:gd name="connsiteX4" fmla="*/ 1282949 w 1363912"/>
              <a:gd name="connsiteY4" fmla="*/ 0 h 1304925"/>
              <a:gd name="connsiteX5" fmla="*/ 487612 w 1363912"/>
              <a:gd name="connsiteY5" fmla="*/ 947737 h 1304925"/>
              <a:gd name="connsiteX6" fmla="*/ 242342 w 1363912"/>
              <a:gd name="connsiteY6" fmla="*/ 669131 h 1304925"/>
              <a:gd name="connsiteX7" fmla="*/ 16125 w 1363912"/>
              <a:gd name="connsiteY7" fmla="*/ 866775 h 1304925"/>
              <a:gd name="connsiteX0" fmla="*/ 16125 w 1363912"/>
              <a:gd name="connsiteY0" fmla="*/ 866775 h 1338814"/>
              <a:gd name="connsiteX1" fmla="*/ 392362 w 1363912"/>
              <a:gd name="connsiteY1" fmla="*/ 1300162 h 1338814"/>
              <a:gd name="connsiteX2" fmla="*/ 592387 w 1363912"/>
              <a:gd name="connsiteY2" fmla="*/ 1304925 h 1338814"/>
              <a:gd name="connsiteX3" fmla="*/ 1363912 w 1363912"/>
              <a:gd name="connsiteY3" fmla="*/ 90487 h 1338814"/>
              <a:gd name="connsiteX4" fmla="*/ 1282949 w 1363912"/>
              <a:gd name="connsiteY4" fmla="*/ 0 h 1338814"/>
              <a:gd name="connsiteX5" fmla="*/ 487612 w 1363912"/>
              <a:gd name="connsiteY5" fmla="*/ 947737 h 1338814"/>
              <a:gd name="connsiteX6" fmla="*/ 242342 w 1363912"/>
              <a:gd name="connsiteY6" fmla="*/ 669131 h 1338814"/>
              <a:gd name="connsiteX7" fmla="*/ 16125 w 1363912"/>
              <a:gd name="connsiteY7" fmla="*/ 866775 h 1338814"/>
              <a:gd name="connsiteX0" fmla="*/ 16125 w 1363912"/>
              <a:gd name="connsiteY0" fmla="*/ 866775 h 1347725"/>
              <a:gd name="connsiteX1" fmla="*/ 392362 w 1363912"/>
              <a:gd name="connsiteY1" fmla="*/ 1300162 h 1347725"/>
              <a:gd name="connsiteX2" fmla="*/ 592387 w 1363912"/>
              <a:gd name="connsiteY2" fmla="*/ 1304925 h 1347725"/>
              <a:gd name="connsiteX3" fmla="*/ 1363912 w 1363912"/>
              <a:gd name="connsiteY3" fmla="*/ 90487 h 1347725"/>
              <a:gd name="connsiteX4" fmla="*/ 1282949 w 1363912"/>
              <a:gd name="connsiteY4" fmla="*/ 0 h 1347725"/>
              <a:gd name="connsiteX5" fmla="*/ 487612 w 1363912"/>
              <a:gd name="connsiteY5" fmla="*/ 947737 h 1347725"/>
              <a:gd name="connsiteX6" fmla="*/ 242342 w 1363912"/>
              <a:gd name="connsiteY6" fmla="*/ 669131 h 1347725"/>
              <a:gd name="connsiteX7" fmla="*/ 16125 w 1363912"/>
              <a:gd name="connsiteY7" fmla="*/ 866775 h 1347725"/>
              <a:gd name="connsiteX0" fmla="*/ 16125 w 1363912"/>
              <a:gd name="connsiteY0" fmla="*/ 866775 h 1326764"/>
              <a:gd name="connsiteX1" fmla="*/ 392362 w 1363912"/>
              <a:gd name="connsiteY1" fmla="*/ 1300162 h 1326764"/>
              <a:gd name="connsiteX2" fmla="*/ 592387 w 1363912"/>
              <a:gd name="connsiteY2" fmla="*/ 1304925 h 1326764"/>
              <a:gd name="connsiteX3" fmla="*/ 1363912 w 1363912"/>
              <a:gd name="connsiteY3" fmla="*/ 90487 h 1326764"/>
              <a:gd name="connsiteX4" fmla="*/ 1282949 w 1363912"/>
              <a:gd name="connsiteY4" fmla="*/ 0 h 1326764"/>
              <a:gd name="connsiteX5" fmla="*/ 487612 w 1363912"/>
              <a:gd name="connsiteY5" fmla="*/ 947737 h 1326764"/>
              <a:gd name="connsiteX6" fmla="*/ 242342 w 1363912"/>
              <a:gd name="connsiteY6" fmla="*/ 669131 h 1326764"/>
              <a:gd name="connsiteX7" fmla="*/ 16125 w 1363912"/>
              <a:gd name="connsiteY7" fmla="*/ 866775 h 1326764"/>
              <a:gd name="connsiteX0" fmla="*/ 16125 w 1363912"/>
              <a:gd name="connsiteY0" fmla="*/ 866775 h 1333915"/>
              <a:gd name="connsiteX1" fmla="*/ 392362 w 1363912"/>
              <a:gd name="connsiteY1" fmla="*/ 1300162 h 1333915"/>
              <a:gd name="connsiteX2" fmla="*/ 592387 w 1363912"/>
              <a:gd name="connsiteY2" fmla="*/ 1304925 h 1333915"/>
              <a:gd name="connsiteX3" fmla="*/ 1363912 w 1363912"/>
              <a:gd name="connsiteY3" fmla="*/ 90487 h 1333915"/>
              <a:gd name="connsiteX4" fmla="*/ 1282949 w 1363912"/>
              <a:gd name="connsiteY4" fmla="*/ 0 h 1333915"/>
              <a:gd name="connsiteX5" fmla="*/ 487612 w 1363912"/>
              <a:gd name="connsiteY5" fmla="*/ 947737 h 1333915"/>
              <a:gd name="connsiteX6" fmla="*/ 242342 w 1363912"/>
              <a:gd name="connsiteY6" fmla="*/ 669131 h 1333915"/>
              <a:gd name="connsiteX7" fmla="*/ 16125 w 1363912"/>
              <a:gd name="connsiteY7" fmla="*/ 866775 h 1333915"/>
              <a:gd name="connsiteX0" fmla="*/ 16125 w 1363912"/>
              <a:gd name="connsiteY0" fmla="*/ 866775 h 1338264"/>
              <a:gd name="connsiteX1" fmla="*/ 392362 w 1363912"/>
              <a:gd name="connsiteY1" fmla="*/ 1300162 h 1338264"/>
              <a:gd name="connsiteX2" fmla="*/ 592387 w 1363912"/>
              <a:gd name="connsiteY2" fmla="*/ 1304925 h 1338264"/>
              <a:gd name="connsiteX3" fmla="*/ 1363912 w 1363912"/>
              <a:gd name="connsiteY3" fmla="*/ 90487 h 1338264"/>
              <a:gd name="connsiteX4" fmla="*/ 1282949 w 1363912"/>
              <a:gd name="connsiteY4" fmla="*/ 0 h 1338264"/>
              <a:gd name="connsiteX5" fmla="*/ 487612 w 1363912"/>
              <a:gd name="connsiteY5" fmla="*/ 947737 h 1338264"/>
              <a:gd name="connsiteX6" fmla="*/ 242342 w 1363912"/>
              <a:gd name="connsiteY6" fmla="*/ 669131 h 1338264"/>
              <a:gd name="connsiteX7" fmla="*/ 16125 w 1363912"/>
              <a:gd name="connsiteY7" fmla="*/ 866775 h 1338264"/>
              <a:gd name="connsiteX0" fmla="*/ 23131 w 1370918"/>
              <a:gd name="connsiteY0" fmla="*/ 866775 h 1338264"/>
              <a:gd name="connsiteX1" fmla="*/ 399368 w 1370918"/>
              <a:gd name="connsiteY1" fmla="*/ 1300162 h 1338264"/>
              <a:gd name="connsiteX2" fmla="*/ 599393 w 1370918"/>
              <a:gd name="connsiteY2" fmla="*/ 1304925 h 1338264"/>
              <a:gd name="connsiteX3" fmla="*/ 1370918 w 1370918"/>
              <a:gd name="connsiteY3" fmla="*/ 90487 h 1338264"/>
              <a:gd name="connsiteX4" fmla="*/ 1289955 w 1370918"/>
              <a:gd name="connsiteY4" fmla="*/ 0 h 1338264"/>
              <a:gd name="connsiteX5" fmla="*/ 494618 w 1370918"/>
              <a:gd name="connsiteY5" fmla="*/ 947737 h 1338264"/>
              <a:gd name="connsiteX6" fmla="*/ 249348 w 1370918"/>
              <a:gd name="connsiteY6" fmla="*/ 669131 h 1338264"/>
              <a:gd name="connsiteX7" fmla="*/ 23131 w 1370918"/>
              <a:gd name="connsiteY7" fmla="*/ 866775 h 1338264"/>
              <a:gd name="connsiteX0" fmla="*/ 27061 w 1374848"/>
              <a:gd name="connsiteY0" fmla="*/ 866775 h 1338264"/>
              <a:gd name="connsiteX1" fmla="*/ 403298 w 1374848"/>
              <a:gd name="connsiteY1" fmla="*/ 1300162 h 1338264"/>
              <a:gd name="connsiteX2" fmla="*/ 603323 w 1374848"/>
              <a:gd name="connsiteY2" fmla="*/ 1304925 h 1338264"/>
              <a:gd name="connsiteX3" fmla="*/ 1374848 w 1374848"/>
              <a:gd name="connsiteY3" fmla="*/ 90487 h 1338264"/>
              <a:gd name="connsiteX4" fmla="*/ 1293885 w 1374848"/>
              <a:gd name="connsiteY4" fmla="*/ 0 h 1338264"/>
              <a:gd name="connsiteX5" fmla="*/ 498548 w 1374848"/>
              <a:gd name="connsiteY5" fmla="*/ 947737 h 1338264"/>
              <a:gd name="connsiteX6" fmla="*/ 253278 w 1374848"/>
              <a:gd name="connsiteY6" fmla="*/ 669131 h 1338264"/>
              <a:gd name="connsiteX7" fmla="*/ 27061 w 1374848"/>
              <a:gd name="connsiteY7" fmla="*/ 866775 h 1338264"/>
              <a:gd name="connsiteX0" fmla="*/ 27061 w 1374848"/>
              <a:gd name="connsiteY0" fmla="*/ 842962 h 1314451"/>
              <a:gd name="connsiteX1" fmla="*/ 403298 w 1374848"/>
              <a:gd name="connsiteY1" fmla="*/ 1276349 h 1314451"/>
              <a:gd name="connsiteX2" fmla="*/ 603323 w 1374848"/>
              <a:gd name="connsiteY2" fmla="*/ 1281112 h 1314451"/>
              <a:gd name="connsiteX3" fmla="*/ 1374848 w 1374848"/>
              <a:gd name="connsiteY3" fmla="*/ 66674 h 1314451"/>
              <a:gd name="connsiteX4" fmla="*/ 1265310 w 1374848"/>
              <a:gd name="connsiteY4" fmla="*/ 0 h 1314451"/>
              <a:gd name="connsiteX5" fmla="*/ 498548 w 1374848"/>
              <a:gd name="connsiteY5" fmla="*/ 923924 h 1314451"/>
              <a:gd name="connsiteX6" fmla="*/ 253278 w 1374848"/>
              <a:gd name="connsiteY6" fmla="*/ 645318 h 1314451"/>
              <a:gd name="connsiteX7" fmla="*/ 27061 w 1374848"/>
              <a:gd name="connsiteY7" fmla="*/ 842962 h 1314451"/>
              <a:gd name="connsiteX0" fmla="*/ 27061 w 1374848"/>
              <a:gd name="connsiteY0" fmla="*/ 842962 h 1314451"/>
              <a:gd name="connsiteX1" fmla="*/ 403298 w 1374848"/>
              <a:gd name="connsiteY1" fmla="*/ 1276349 h 1314451"/>
              <a:gd name="connsiteX2" fmla="*/ 603323 w 1374848"/>
              <a:gd name="connsiteY2" fmla="*/ 1281112 h 1314451"/>
              <a:gd name="connsiteX3" fmla="*/ 1374848 w 1374848"/>
              <a:gd name="connsiteY3" fmla="*/ 66674 h 1314451"/>
              <a:gd name="connsiteX4" fmla="*/ 1267691 w 1374848"/>
              <a:gd name="connsiteY4" fmla="*/ 0 h 1314451"/>
              <a:gd name="connsiteX5" fmla="*/ 498548 w 1374848"/>
              <a:gd name="connsiteY5" fmla="*/ 923924 h 1314451"/>
              <a:gd name="connsiteX6" fmla="*/ 253278 w 1374848"/>
              <a:gd name="connsiteY6" fmla="*/ 645318 h 1314451"/>
              <a:gd name="connsiteX7" fmla="*/ 27061 w 1374848"/>
              <a:gd name="connsiteY7" fmla="*/ 842962 h 1314451"/>
              <a:gd name="connsiteX0" fmla="*/ 27061 w 1374848"/>
              <a:gd name="connsiteY0" fmla="*/ 882585 h 1354074"/>
              <a:gd name="connsiteX1" fmla="*/ 403298 w 1374848"/>
              <a:gd name="connsiteY1" fmla="*/ 1315972 h 1354074"/>
              <a:gd name="connsiteX2" fmla="*/ 603323 w 1374848"/>
              <a:gd name="connsiteY2" fmla="*/ 1320735 h 1354074"/>
              <a:gd name="connsiteX3" fmla="*/ 1374848 w 1374848"/>
              <a:gd name="connsiteY3" fmla="*/ 106297 h 1354074"/>
              <a:gd name="connsiteX4" fmla="*/ 1267691 w 1374848"/>
              <a:gd name="connsiteY4" fmla="*/ 39623 h 1354074"/>
              <a:gd name="connsiteX5" fmla="*/ 498548 w 1374848"/>
              <a:gd name="connsiteY5" fmla="*/ 963547 h 1354074"/>
              <a:gd name="connsiteX6" fmla="*/ 253278 w 1374848"/>
              <a:gd name="connsiteY6" fmla="*/ 684941 h 1354074"/>
              <a:gd name="connsiteX7" fmla="*/ 27061 w 1374848"/>
              <a:gd name="connsiteY7" fmla="*/ 882585 h 1354074"/>
              <a:gd name="connsiteX0" fmla="*/ 27061 w 1379611"/>
              <a:gd name="connsiteY0" fmla="*/ 882585 h 1354074"/>
              <a:gd name="connsiteX1" fmla="*/ 403298 w 1379611"/>
              <a:gd name="connsiteY1" fmla="*/ 1315972 h 1354074"/>
              <a:gd name="connsiteX2" fmla="*/ 603323 w 1379611"/>
              <a:gd name="connsiteY2" fmla="*/ 1320735 h 1354074"/>
              <a:gd name="connsiteX3" fmla="*/ 1379611 w 1379611"/>
              <a:gd name="connsiteY3" fmla="*/ 106297 h 1354074"/>
              <a:gd name="connsiteX4" fmla="*/ 1267691 w 1379611"/>
              <a:gd name="connsiteY4" fmla="*/ 39623 h 1354074"/>
              <a:gd name="connsiteX5" fmla="*/ 498548 w 1379611"/>
              <a:gd name="connsiteY5" fmla="*/ 963547 h 1354074"/>
              <a:gd name="connsiteX6" fmla="*/ 253278 w 1379611"/>
              <a:gd name="connsiteY6" fmla="*/ 684941 h 1354074"/>
              <a:gd name="connsiteX7" fmla="*/ 27061 w 1379611"/>
              <a:gd name="connsiteY7" fmla="*/ 882585 h 1354074"/>
              <a:gd name="connsiteX0" fmla="*/ 27061 w 1387645"/>
              <a:gd name="connsiteY0" fmla="*/ 885194 h 1356683"/>
              <a:gd name="connsiteX1" fmla="*/ 403298 w 1387645"/>
              <a:gd name="connsiteY1" fmla="*/ 1318581 h 1356683"/>
              <a:gd name="connsiteX2" fmla="*/ 603323 w 1387645"/>
              <a:gd name="connsiteY2" fmla="*/ 1323344 h 1356683"/>
              <a:gd name="connsiteX3" fmla="*/ 1379611 w 1387645"/>
              <a:gd name="connsiteY3" fmla="*/ 108906 h 1356683"/>
              <a:gd name="connsiteX4" fmla="*/ 1267691 w 1387645"/>
              <a:gd name="connsiteY4" fmla="*/ 42232 h 1356683"/>
              <a:gd name="connsiteX5" fmla="*/ 498548 w 1387645"/>
              <a:gd name="connsiteY5" fmla="*/ 966156 h 1356683"/>
              <a:gd name="connsiteX6" fmla="*/ 253278 w 1387645"/>
              <a:gd name="connsiteY6" fmla="*/ 687550 h 1356683"/>
              <a:gd name="connsiteX7" fmla="*/ 27061 w 1387645"/>
              <a:gd name="connsiteY7" fmla="*/ 885194 h 1356683"/>
              <a:gd name="connsiteX0" fmla="*/ 27061 w 1381941"/>
              <a:gd name="connsiteY0" fmla="*/ 881922 h 1353411"/>
              <a:gd name="connsiteX1" fmla="*/ 403298 w 1381941"/>
              <a:gd name="connsiteY1" fmla="*/ 1315309 h 1353411"/>
              <a:gd name="connsiteX2" fmla="*/ 603323 w 1381941"/>
              <a:gd name="connsiteY2" fmla="*/ 1320072 h 1353411"/>
              <a:gd name="connsiteX3" fmla="*/ 1372467 w 1381941"/>
              <a:gd name="connsiteY3" fmla="*/ 124684 h 1353411"/>
              <a:gd name="connsiteX4" fmla="*/ 1267691 w 1381941"/>
              <a:gd name="connsiteY4" fmla="*/ 38960 h 1353411"/>
              <a:gd name="connsiteX5" fmla="*/ 498548 w 1381941"/>
              <a:gd name="connsiteY5" fmla="*/ 962884 h 1353411"/>
              <a:gd name="connsiteX6" fmla="*/ 253278 w 1381941"/>
              <a:gd name="connsiteY6" fmla="*/ 684278 h 1353411"/>
              <a:gd name="connsiteX7" fmla="*/ 27061 w 1381941"/>
              <a:gd name="connsiteY7" fmla="*/ 881922 h 1353411"/>
              <a:gd name="connsiteX0" fmla="*/ 27061 w 1389317"/>
              <a:gd name="connsiteY0" fmla="*/ 884427 h 1355916"/>
              <a:gd name="connsiteX1" fmla="*/ 403298 w 1389317"/>
              <a:gd name="connsiteY1" fmla="*/ 1317814 h 1355916"/>
              <a:gd name="connsiteX2" fmla="*/ 603323 w 1389317"/>
              <a:gd name="connsiteY2" fmla="*/ 1322577 h 1355916"/>
              <a:gd name="connsiteX3" fmla="*/ 1372467 w 1389317"/>
              <a:gd name="connsiteY3" fmla="*/ 127189 h 1355916"/>
              <a:gd name="connsiteX4" fmla="*/ 1267691 w 1389317"/>
              <a:gd name="connsiteY4" fmla="*/ 41465 h 1355916"/>
              <a:gd name="connsiteX5" fmla="*/ 498548 w 1389317"/>
              <a:gd name="connsiteY5" fmla="*/ 965389 h 1355916"/>
              <a:gd name="connsiteX6" fmla="*/ 253278 w 1389317"/>
              <a:gd name="connsiteY6" fmla="*/ 686783 h 1355916"/>
              <a:gd name="connsiteX7" fmla="*/ 27061 w 1389317"/>
              <a:gd name="connsiteY7" fmla="*/ 884427 h 1355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89317" h="1355916">
                <a:moveTo>
                  <a:pt x="27061" y="884427"/>
                </a:moveTo>
                <a:lnTo>
                  <a:pt x="403298" y="1317814"/>
                </a:lnTo>
                <a:cubicBezTo>
                  <a:pt x="448543" y="1369408"/>
                  <a:pt x="574748" y="1366233"/>
                  <a:pt x="603323" y="1322577"/>
                </a:cubicBezTo>
                <a:lnTo>
                  <a:pt x="1372467" y="127189"/>
                </a:lnTo>
                <a:cubicBezTo>
                  <a:pt x="1405804" y="71626"/>
                  <a:pt x="1398660" y="-69660"/>
                  <a:pt x="1267691" y="41465"/>
                </a:cubicBezTo>
                <a:lnTo>
                  <a:pt x="498548" y="965389"/>
                </a:lnTo>
                <a:lnTo>
                  <a:pt x="253278" y="686783"/>
                </a:lnTo>
                <a:cubicBezTo>
                  <a:pt x="59603" y="566927"/>
                  <a:pt x="-55491" y="785209"/>
                  <a:pt x="27061" y="88442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TextBox 44"/>
          <p:cNvSpPr txBox="1"/>
          <p:nvPr/>
        </p:nvSpPr>
        <p:spPr>
          <a:xfrm>
            <a:off x="8832304" y="5016829"/>
            <a:ext cx="1440000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18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Validation</a:t>
            </a:r>
            <a:endParaRPr lang="en-CA" sz="1800" b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65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rapezoid 177"/>
          <p:cNvSpPr/>
          <p:nvPr/>
        </p:nvSpPr>
        <p:spPr>
          <a:xfrm>
            <a:off x="3385096" y="1628800"/>
            <a:ext cx="2603004" cy="1339017"/>
          </a:xfrm>
          <a:prstGeom prst="trapezoid">
            <a:avLst>
              <a:gd name="adj" fmla="val 70106"/>
            </a:avLst>
          </a:prstGeom>
          <a:solidFill>
            <a:schemeClr val="accent1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6" tIns="60956" rIns="60956" bIns="60956" numCol="1" spcCol="50797" rtlCol="0" anchor="ctr">
            <a:spAutoFit/>
          </a:bodyPr>
          <a:lstStyle/>
          <a:p>
            <a:pPr defTabSz="1219140" latinLnBrk="1" hangingPunct="0"/>
            <a:endParaRPr lang="en-GB" sz="2400" dirty="0">
              <a:solidFill>
                <a:srgbClr val="279D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44273" y="500329"/>
            <a:ext cx="3072290" cy="151441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279DD9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Trapezoid 144"/>
          <p:cNvSpPr/>
          <p:nvPr/>
        </p:nvSpPr>
        <p:spPr>
          <a:xfrm>
            <a:off x="1014716" y="4267081"/>
            <a:ext cx="7426673" cy="2156501"/>
          </a:xfrm>
          <a:prstGeom prst="trapezoid">
            <a:avLst>
              <a:gd name="adj" fmla="val 70106"/>
            </a:avLst>
          </a:prstGeom>
          <a:solidFill>
            <a:schemeClr val="bg1">
              <a:lumMod val="85000"/>
            </a:schemeClr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6" tIns="60956" rIns="60956" bIns="60956" numCol="1" spcCol="50797" rtlCol="0" anchor="ctr">
            <a:spAutoFit/>
          </a:bodyPr>
          <a:lstStyle/>
          <a:p>
            <a:pPr defTabSz="1219140" latinLnBrk="1" hangingPunct="0"/>
            <a:endParaRPr lang="en-GB" sz="2400" dirty="0">
              <a:solidFill>
                <a:srgbClr val="279D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Trapezoid 145"/>
          <p:cNvSpPr/>
          <p:nvPr/>
        </p:nvSpPr>
        <p:spPr>
          <a:xfrm>
            <a:off x="1713642" y="4279291"/>
            <a:ext cx="6016808" cy="1106625"/>
          </a:xfrm>
          <a:prstGeom prst="trapezoid">
            <a:avLst>
              <a:gd name="adj" fmla="val 70106"/>
            </a:avLst>
          </a:prstGeom>
          <a:solidFill>
            <a:schemeClr val="accent3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6" tIns="60956" rIns="60956" bIns="60956" numCol="1" spcCol="50797" rtlCol="0" anchor="ctr">
            <a:spAutoFit/>
          </a:bodyPr>
          <a:lstStyle/>
          <a:p>
            <a:pPr defTabSz="1219140" latinLnBrk="1" hangingPunct="0"/>
            <a:endParaRPr lang="en-GB" sz="2400" dirty="0">
              <a:solidFill>
                <a:srgbClr val="279D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Trapezoid 133"/>
          <p:cNvSpPr/>
          <p:nvPr/>
        </p:nvSpPr>
        <p:spPr>
          <a:xfrm>
            <a:off x="1014716" y="5501886"/>
            <a:ext cx="7426673" cy="914566"/>
          </a:xfrm>
          <a:prstGeom prst="trapezoid">
            <a:avLst>
              <a:gd name="adj" fmla="val 70106"/>
            </a:avLst>
          </a:prstGeom>
          <a:solidFill>
            <a:schemeClr val="bg1">
              <a:lumMod val="85000"/>
            </a:schemeClr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6" tIns="60956" rIns="60956" bIns="60956" numCol="1" spcCol="50797" rtlCol="0" anchor="ctr">
            <a:spAutoFit/>
          </a:bodyPr>
          <a:lstStyle/>
          <a:p>
            <a:pPr defTabSz="1219140" latinLnBrk="1" hangingPunct="0"/>
            <a:endParaRPr lang="en-GB" sz="2400" dirty="0">
              <a:solidFill>
                <a:srgbClr val="279D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Trapezoid 122"/>
          <p:cNvSpPr/>
          <p:nvPr/>
        </p:nvSpPr>
        <p:spPr>
          <a:xfrm>
            <a:off x="2612633" y="3057639"/>
            <a:ext cx="4192163" cy="1106625"/>
          </a:xfrm>
          <a:prstGeom prst="trapezoid">
            <a:avLst>
              <a:gd name="adj" fmla="val 70106"/>
            </a:avLst>
          </a:prstGeom>
          <a:solidFill>
            <a:schemeClr val="accent2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6" tIns="60956" rIns="60956" bIns="60956" numCol="1" spcCol="50797" rtlCol="0" anchor="ctr">
            <a:spAutoFit/>
          </a:bodyPr>
          <a:lstStyle/>
          <a:p>
            <a:pPr defTabSz="1219140" latinLnBrk="1" hangingPunct="0"/>
            <a:endParaRPr lang="en-GB" sz="2400" dirty="0">
              <a:solidFill>
                <a:srgbClr val="279D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\\icaohq.icao.lan\fileroot\UsersFiles-FJ\HJUNG\Downloads\hea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15790" y="661397"/>
            <a:ext cx="793020" cy="79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2" descr="\\icaohq.icao.lan\fileroot\UsersFiles-FJ\HJUNG\Downloads\airport 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70893" y="5661248"/>
            <a:ext cx="636099" cy="63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" descr="\\icaohq.icao.lan\fileroot\UsersFiles-FJ\HJUNG\Downloads\pilo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9120" y="5684275"/>
            <a:ext cx="636099" cy="63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\\icaohq.icao.lan\fileroot\UsersFiles-FJ\HJUNG\Downloads\loup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79959" y="2065040"/>
            <a:ext cx="850901" cy="85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\\icaohq.icao.lan\fileroot\UsersFiles-FJ\HJUNG\Downloads\airpor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69965" y="5700233"/>
            <a:ext cx="636099" cy="63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3" descr="\\icaohq.icao.lan\fileroot\UsersFiles-FJ\HJUNG\Downloads\tickets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95224" y="5700234"/>
            <a:ext cx="636099" cy="63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5" descr="\\icaohq.icao.lan\fileroot\UsersFiles-FJ\HJUNG\Downloads\landing-runway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7573" y="5700234"/>
            <a:ext cx="636099" cy="63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5111561" y="552283"/>
            <a:ext cx="572461" cy="572461"/>
            <a:chOff x="6679167" y="671124"/>
            <a:chExt cx="907239" cy="907239"/>
          </a:xfrm>
        </p:grpSpPr>
        <p:pic>
          <p:nvPicPr>
            <p:cNvPr id="2056" name="Picture 8" descr="\\icaohq.icao.lan\fileroot\UsersFiles-FJ\HJUNG\Downloads\speech-bubble.png"/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9167" y="671124"/>
              <a:ext cx="907239" cy="907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6720191" y="671124"/>
              <a:ext cx="784005" cy="8291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1" i="1" u="none" strike="noStrike" cap="none" spc="0" normalizeH="0" baseline="0" dirty="0" smtClean="0">
                  <a:ln>
                    <a:solidFill>
                      <a:schemeClr val="accent3"/>
                    </a:solidFill>
                  </a:ln>
                  <a:solidFill>
                    <a:schemeClr val="accent3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!</a:t>
              </a:r>
              <a:endParaRPr kumimoji="0" lang="en-GB" sz="2800" b="1" i="1" u="none" strike="noStrike" cap="none" spc="0" normalizeH="0" baseline="0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3720812" y="480275"/>
            <a:ext cx="572461" cy="572461"/>
            <a:chOff x="6679167" y="671124"/>
            <a:chExt cx="907239" cy="907239"/>
          </a:xfrm>
        </p:grpSpPr>
        <p:pic>
          <p:nvPicPr>
            <p:cNvPr id="73" name="Picture 8" descr="\\icaohq.icao.lan\fileroot\UsersFiles-FJ\HJUNG\Downloads\speech-bubble.png"/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679167" y="671124"/>
              <a:ext cx="907239" cy="907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TextBox 73"/>
            <p:cNvSpPr txBox="1"/>
            <p:nvPr/>
          </p:nvSpPr>
          <p:spPr>
            <a:xfrm>
              <a:off x="6720191" y="671124"/>
              <a:ext cx="784005" cy="8291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1" i="1" u="none" strike="noStrike" cap="none" spc="0" normalizeH="0" baseline="0" dirty="0" smtClean="0">
                  <a:ln>
                    <a:solidFill>
                      <a:srgbClr val="F37021"/>
                    </a:solidFill>
                  </a:ln>
                  <a:solidFill>
                    <a:srgbClr val="F3702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?</a:t>
              </a:r>
              <a:endParaRPr kumimoji="0" lang="en-GB" sz="2800" b="1" i="1" u="none" strike="noStrike" cap="none" spc="0" normalizeH="0" baseline="0" dirty="0">
                <a:ln>
                  <a:solidFill>
                    <a:srgbClr val="F37021"/>
                  </a:solidFill>
                </a:ln>
                <a:solidFill>
                  <a:srgbClr val="F3702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9337345" y="5445224"/>
            <a:ext cx="3361300" cy="492443"/>
          </a:xfrm>
          <a:prstGeom prst="rect">
            <a:avLst/>
          </a:prstGeom>
          <a:noFill/>
        </p:spPr>
        <p:txBody>
          <a:bodyPr wrap="square" lIns="121914" tIns="60957" rIns="121914" bIns="60957" rtlCol="0">
            <a:spAutoFit/>
          </a:bodyPr>
          <a:lstStyle/>
          <a:p>
            <a:pPr defTabSz="1219140"/>
            <a:r>
              <a:rPr lang="en-US" sz="2400" b="1" dirty="0">
                <a:ln w="3175">
                  <a:solidFill>
                    <a:srgbClr val="037E8C">
                      <a:alpha val="50000"/>
                    </a:srgbClr>
                  </a:solidFill>
                </a:ln>
                <a:solidFill>
                  <a:srgbClr val="037E8C"/>
                </a:solidFill>
              </a:rPr>
              <a:t>Field </a:t>
            </a:r>
            <a:r>
              <a:rPr lang="en-US" sz="2400" b="1" dirty="0" smtClean="0">
                <a:ln w="3175">
                  <a:solidFill>
                    <a:srgbClr val="037E8C">
                      <a:alpha val="50000"/>
                    </a:srgbClr>
                  </a:solidFill>
                </a:ln>
                <a:solidFill>
                  <a:srgbClr val="037E8C"/>
                </a:solidFill>
              </a:rPr>
              <a:t>Level</a:t>
            </a:r>
            <a:endParaRPr lang="en-GB" sz="2400" b="1" dirty="0">
              <a:ln w="3175">
                <a:solidFill>
                  <a:srgbClr val="037E8C">
                    <a:alpha val="50000"/>
                  </a:srgbClr>
                </a:solidFill>
              </a:ln>
              <a:solidFill>
                <a:srgbClr val="037E8C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9337345" y="5870866"/>
            <a:ext cx="2880716" cy="584769"/>
          </a:xfrm>
          <a:prstGeom prst="rect">
            <a:avLst/>
          </a:prstGeom>
          <a:noFill/>
          <a:ln w="3175">
            <a:noFill/>
          </a:ln>
        </p:spPr>
        <p:txBody>
          <a:bodyPr wrap="square" lIns="121914" tIns="60957" rIns="121914" bIns="60957" rtlCol="0">
            <a:spAutoFit/>
          </a:bodyPr>
          <a:lstStyle/>
          <a:p>
            <a:pPr defTabSz="1219140">
              <a:spcBef>
                <a:spcPct val="20000"/>
              </a:spcBef>
            </a:pPr>
            <a:r>
              <a:rPr lang="en-US" sz="1500" dirty="0" smtClean="0">
                <a:ln>
                  <a:solidFill>
                    <a:srgbClr val="CED8DD">
                      <a:lumMod val="25000"/>
                      <a:alpha val="50000"/>
                    </a:srgbClr>
                  </a:solidFill>
                </a:ln>
                <a:solidFill>
                  <a:srgbClr val="CED8DD">
                    <a:lumMod val="25000"/>
                  </a:srgbClr>
                </a:solidFill>
                <a:cs typeface="Arial" pitchFamily="34" charset="0"/>
              </a:rPr>
              <a:t>Where real things are happening</a:t>
            </a:r>
            <a:endParaRPr lang="en-US" sz="1500" dirty="0">
              <a:ln>
                <a:solidFill>
                  <a:srgbClr val="CED8DD">
                    <a:lumMod val="25000"/>
                    <a:alpha val="50000"/>
                  </a:srgbClr>
                </a:solidFill>
              </a:ln>
              <a:solidFill>
                <a:srgbClr val="CED8DD">
                  <a:lumMod val="25000"/>
                </a:srgbClr>
              </a:solidFill>
              <a:cs typeface="Arial" pitchFamily="34" charset="0"/>
            </a:endParaRPr>
          </a:p>
        </p:txBody>
      </p:sp>
      <p:pic>
        <p:nvPicPr>
          <p:cNvPr id="80" name="Picture 18" descr="\\icaohq.icao.lan\fileroot\UsersFiles-FJ\HJUNG\Downloads\newspaper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42109" y="3953227"/>
            <a:ext cx="742624" cy="74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ight Arrow 13"/>
          <p:cNvSpPr/>
          <p:nvPr/>
        </p:nvSpPr>
        <p:spPr>
          <a:xfrm rot="18000000">
            <a:off x="3765997" y="5067723"/>
            <a:ext cx="569850" cy="509021"/>
          </a:xfrm>
          <a:prstGeom prst="rightArrow">
            <a:avLst/>
          </a:prstGeom>
          <a:solidFill>
            <a:srgbClr val="037E8C"/>
          </a:solidFill>
          <a:ln w="25400" cap="flat">
            <a:solidFill>
              <a:srgbClr val="037E8C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279DD9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Right Arrow 80"/>
          <p:cNvSpPr/>
          <p:nvPr/>
        </p:nvSpPr>
        <p:spPr>
          <a:xfrm rot="3600000" flipH="1">
            <a:off x="5126115" y="5067723"/>
            <a:ext cx="569850" cy="509021"/>
          </a:xfrm>
          <a:prstGeom prst="rightArrow">
            <a:avLst/>
          </a:prstGeom>
          <a:solidFill>
            <a:srgbClr val="037E8C"/>
          </a:solidFill>
          <a:ln w="25400" cap="flat">
            <a:solidFill>
              <a:srgbClr val="037E8C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279DD9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842970" y="4659237"/>
            <a:ext cx="1724879" cy="353939"/>
          </a:xfrm>
          <a:prstGeom prst="rect">
            <a:avLst/>
          </a:prstGeom>
          <a:noFill/>
          <a:ln w="3175">
            <a:noFill/>
          </a:ln>
        </p:spPr>
        <p:txBody>
          <a:bodyPr wrap="square" lIns="121914" tIns="60957" rIns="121914" bIns="60957" rtlCol="0">
            <a:spAutoFit/>
          </a:bodyPr>
          <a:lstStyle/>
          <a:p>
            <a:pPr algn="ctr" defTabSz="1219140">
              <a:spcBef>
                <a:spcPct val="20000"/>
              </a:spcBef>
            </a:pPr>
            <a:r>
              <a:rPr lang="en-US" sz="1500" dirty="0" smtClean="0">
                <a:ln>
                  <a:solidFill>
                    <a:srgbClr val="CED8DD">
                      <a:lumMod val="25000"/>
                      <a:alpha val="50000"/>
                    </a:srgbClr>
                  </a:solidFill>
                </a:ln>
                <a:solidFill>
                  <a:srgbClr val="CED8DD">
                    <a:lumMod val="25000"/>
                  </a:srgbClr>
                </a:solidFill>
                <a:cs typeface="Arial" pitchFamily="34" charset="0"/>
              </a:rPr>
              <a:t>Reports</a:t>
            </a:r>
            <a:endParaRPr lang="en-US" sz="1500" dirty="0">
              <a:ln>
                <a:solidFill>
                  <a:srgbClr val="CED8DD">
                    <a:lumMod val="25000"/>
                    <a:alpha val="50000"/>
                  </a:srgbClr>
                </a:solidFill>
              </a:ln>
              <a:solidFill>
                <a:srgbClr val="CED8DD">
                  <a:lumMod val="25000"/>
                </a:srgbClr>
              </a:solidFill>
              <a:cs typeface="Arial" pitchFamily="34" charset="0"/>
            </a:endParaRPr>
          </a:p>
        </p:txBody>
      </p:sp>
      <p:sp>
        <p:nvSpPr>
          <p:cNvPr id="84" name="Right Arrow 83"/>
          <p:cNvSpPr/>
          <p:nvPr/>
        </p:nvSpPr>
        <p:spPr>
          <a:xfrm rot="5400000" flipH="1">
            <a:off x="4482331" y="3366700"/>
            <a:ext cx="446152" cy="398527"/>
          </a:xfrm>
          <a:prstGeom prst="rightArrow">
            <a:avLst/>
          </a:prstGeom>
          <a:solidFill>
            <a:srgbClr val="037E8C"/>
          </a:solidFill>
          <a:ln w="25400" cap="flat">
            <a:solidFill>
              <a:srgbClr val="037E8C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279DD9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Right Arrow 94"/>
          <p:cNvSpPr/>
          <p:nvPr/>
        </p:nvSpPr>
        <p:spPr>
          <a:xfrm rot="5400000" flipH="1">
            <a:off x="4482330" y="1508597"/>
            <a:ext cx="446152" cy="398527"/>
          </a:xfrm>
          <a:prstGeom prst="rightArrow">
            <a:avLst/>
          </a:prstGeom>
          <a:solidFill>
            <a:srgbClr val="037E8C"/>
          </a:solidFill>
          <a:ln w="25400" cap="flat">
            <a:solidFill>
              <a:srgbClr val="037E8C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279DD9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3870930" y="83678"/>
            <a:ext cx="1724879" cy="353939"/>
          </a:xfrm>
          <a:prstGeom prst="rect">
            <a:avLst/>
          </a:prstGeom>
          <a:solidFill>
            <a:schemeClr val="accent6"/>
          </a:solidFill>
          <a:ln w="3175">
            <a:noFill/>
          </a:ln>
        </p:spPr>
        <p:txBody>
          <a:bodyPr wrap="square" lIns="121914" tIns="60957" rIns="121914" bIns="60957" rtlCol="0">
            <a:spAutoFit/>
          </a:bodyPr>
          <a:lstStyle/>
          <a:p>
            <a:pPr algn="ctr" defTabSz="1219140">
              <a:spcBef>
                <a:spcPct val="20000"/>
              </a:spcBef>
            </a:pPr>
            <a:r>
              <a:rPr lang="en-US" sz="1500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Decision Making</a:t>
            </a:r>
            <a:endParaRPr lang="en-US" sz="1500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4" name="Right Arrow 103"/>
          <p:cNvSpPr/>
          <p:nvPr/>
        </p:nvSpPr>
        <p:spPr>
          <a:xfrm rot="17687634">
            <a:off x="2524109" y="5041345"/>
            <a:ext cx="569850" cy="509021"/>
          </a:xfrm>
          <a:prstGeom prst="rightArrow">
            <a:avLst/>
          </a:prstGeom>
          <a:noFill/>
          <a:ln w="25400" cap="flat">
            <a:solidFill>
              <a:srgbClr val="037E8C"/>
            </a:solidFill>
            <a:prstDash val="sysDot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279DD9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Right Arrow 105"/>
          <p:cNvSpPr/>
          <p:nvPr/>
        </p:nvSpPr>
        <p:spPr>
          <a:xfrm rot="14400000">
            <a:off x="6514435" y="5131825"/>
            <a:ext cx="569850" cy="509021"/>
          </a:xfrm>
          <a:prstGeom prst="rightArrow">
            <a:avLst/>
          </a:prstGeom>
          <a:noFill/>
          <a:ln w="25400" cap="flat">
            <a:solidFill>
              <a:srgbClr val="037E8C"/>
            </a:solidFill>
            <a:prstDash val="sysDot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279DD9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Picture 18" descr="\\icaohq.icao.lan\fileroot\UsersFiles-FJ\HJUNG\Downloads\newspaper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0126" y="4087379"/>
            <a:ext cx="474319" cy="47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8" descr="\\icaohq.icao.lan\fileroot\UsersFiles-FJ\HJUNG\Downloads\newspaper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99690" y="4087379"/>
            <a:ext cx="474319" cy="47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18" descr="\\icaohq.icao.lan\fileroot\UsersFiles-FJ\HJUNG\Downloads\newspaper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6061" y="4087379"/>
            <a:ext cx="474319" cy="47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18" descr="\\icaohq.icao.lan\fileroot\UsersFiles-FJ\HJUNG\Downloads\newspaper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8650" y="4087379"/>
            <a:ext cx="474319" cy="47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Right Arrow 117"/>
          <p:cNvSpPr/>
          <p:nvPr/>
        </p:nvSpPr>
        <p:spPr>
          <a:xfrm rot="19049291">
            <a:off x="3136408" y="3176016"/>
            <a:ext cx="569850" cy="509021"/>
          </a:xfrm>
          <a:prstGeom prst="rightArrow">
            <a:avLst/>
          </a:prstGeom>
          <a:noFill/>
          <a:ln w="25400" cap="flat">
            <a:solidFill>
              <a:srgbClr val="037E8C"/>
            </a:solidFill>
            <a:prstDash val="sysDot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279DD9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Right Arrow 118"/>
          <p:cNvSpPr/>
          <p:nvPr/>
        </p:nvSpPr>
        <p:spPr>
          <a:xfrm rot="2550709" flipH="1">
            <a:off x="5643149" y="3176016"/>
            <a:ext cx="569850" cy="509021"/>
          </a:xfrm>
          <a:prstGeom prst="rightArrow">
            <a:avLst/>
          </a:prstGeom>
          <a:noFill/>
          <a:ln w="25400" cap="flat">
            <a:solidFill>
              <a:srgbClr val="037E8C"/>
            </a:solidFill>
            <a:prstDash val="sysDot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279DD9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3870930" y="6459999"/>
            <a:ext cx="1724879" cy="353939"/>
          </a:xfrm>
          <a:prstGeom prst="rect">
            <a:avLst/>
          </a:prstGeom>
          <a:solidFill>
            <a:schemeClr val="accent6"/>
          </a:solidFill>
          <a:ln w="3175">
            <a:noFill/>
          </a:ln>
        </p:spPr>
        <p:txBody>
          <a:bodyPr wrap="square" lIns="121914" tIns="60957" rIns="121914" bIns="60957" rtlCol="0">
            <a:spAutoFit/>
          </a:bodyPr>
          <a:lstStyle/>
          <a:p>
            <a:pPr algn="ctr" defTabSz="1219140">
              <a:spcBef>
                <a:spcPct val="20000"/>
              </a:spcBef>
            </a:pPr>
            <a:r>
              <a:rPr lang="en-US" sz="1500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Field</a:t>
            </a:r>
            <a:endParaRPr lang="en-US" sz="1500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3879690" y="-1778659"/>
            <a:ext cx="5040000" cy="369326"/>
          </a:xfrm>
          <a:prstGeom prst="rect">
            <a:avLst/>
          </a:prstGeom>
          <a:noFill/>
          <a:ln w="3175">
            <a:noFill/>
          </a:ln>
        </p:spPr>
        <p:txBody>
          <a:bodyPr wrap="square" lIns="121914" tIns="60957" rIns="121914" bIns="60957" rtlCol="0">
            <a:spAutoFit/>
          </a:bodyPr>
          <a:lstStyle/>
          <a:p>
            <a:pPr defTabSz="1219140">
              <a:spcBef>
                <a:spcPct val="20000"/>
              </a:spcBef>
            </a:pPr>
            <a:r>
              <a:rPr lang="en-US" sz="1600" i="1" dirty="0" smtClean="0">
                <a:ln>
                  <a:solidFill>
                    <a:srgbClr val="CED8DD">
                      <a:lumMod val="25000"/>
                      <a:alpha val="50000"/>
                    </a:srgbClr>
                  </a:solidFill>
                </a:ln>
                <a:solidFill>
                  <a:srgbClr val="CED8DD">
                    <a:lumMod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world used to be simple.</a:t>
            </a:r>
            <a:endParaRPr lang="en-US" sz="1600" i="1" dirty="0">
              <a:ln>
                <a:solidFill>
                  <a:srgbClr val="CED8DD">
                    <a:lumMod val="25000"/>
                    <a:alpha val="50000"/>
                  </a:srgbClr>
                </a:solidFill>
              </a:ln>
              <a:solidFill>
                <a:srgbClr val="CED8DD">
                  <a:lumMod val="2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-72398" y="-959191"/>
            <a:ext cx="5040000" cy="615547"/>
          </a:xfrm>
          <a:prstGeom prst="rect">
            <a:avLst/>
          </a:prstGeom>
          <a:noFill/>
          <a:ln w="3175">
            <a:noFill/>
          </a:ln>
        </p:spPr>
        <p:txBody>
          <a:bodyPr wrap="square" lIns="121914" tIns="60957" rIns="121914" bIns="60957" rtlCol="0">
            <a:spAutoFit/>
          </a:bodyPr>
          <a:lstStyle/>
          <a:p>
            <a:pPr defTabSz="1219140">
              <a:spcBef>
                <a:spcPct val="20000"/>
              </a:spcBef>
            </a:pPr>
            <a:r>
              <a:rPr lang="en-US" sz="1600" i="1" dirty="0" smtClean="0">
                <a:ln>
                  <a:solidFill>
                    <a:srgbClr val="CED8DD">
                      <a:lumMod val="25000"/>
                      <a:alpha val="50000"/>
                    </a:srgbClr>
                  </a:solidFill>
                </a:ln>
                <a:solidFill>
                  <a:srgbClr val="CED8DD">
                    <a:lumMod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However, as the industry gets complex, it became impossible to follow with limited resources.</a:t>
            </a:r>
            <a:endParaRPr lang="en-US" sz="1600" i="1" dirty="0">
              <a:ln>
                <a:solidFill>
                  <a:srgbClr val="CED8DD">
                    <a:lumMod val="25000"/>
                    <a:alpha val="50000"/>
                  </a:srgbClr>
                </a:solidFill>
              </a:ln>
              <a:solidFill>
                <a:srgbClr val="CED8DD">
                  <a:lumMod val="2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9337345" y="2924944"/>
            <a:ext cx="3385668" cy="492443"/>
          </a:xfrm>
          <a:prstGeom prst="rect">
            <a:avLst/>
          </a:prstGeom>
          <a:noFill/>
        </p:spPr>
        <p:txBody>
          <a:bodyPr wrap="square" lIns="121914" tIns="60957" rIns="121914" bIns="60957" rtlCol="0">
            <a:spAutoFit/>
          </a:bodyPr>
          <a:lstStyle/>
          <a:p>
            <a:pPr defTabSz="1219140"/>
            <a:r>
              <a:rPr lang="en-US" sz="2400" b="1" dirty="0">
                <a:ln w="3175">
                  <a:solidFill>
                    <a:srgbClr val="279DD9">
                      <a:alpha val="50000"/>
                    </a:srgbClr>
                  </a:solidFill>
                </a:ln>
                <a:solidFill>
                  <a:srgbClr val="279DD9"/>
                </a:solidFill>
              </a:rPr>
              <a:t>Information Level</a:t>
            </a:r>
            <a:endParaRPr lang="en-GB" sz="2400" b="1" dirty="0">
              <a:ln w="3175">
                <a:solidFill>
                  <a:srgbClr val="279DD9">
                    <a:alpha val="50000"/>
                  </a:srgbClr>
                </a:solidFill>
              </a:ln>
              <a:solidFill>
                <a:srgbClr val="279DD9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9337345" y="3350475"/>
            <a:ext cx="2880716" cy="584769"/>
          </a:xfrm>
          <a:prstGeom prst="rect">
            <a:avLst/>
          </a:prstGeom>
          <a:noFill/>
          <a:ln w="3175">
            <a:noFill/>
          </a:ln>
        </p:spPr>
        <p:txBody>
          <a:bodyPr wrap="square" lIns="121914" tIns="60957" rIns="121914" bIns="60957" rtlCol="0">
            <a:spAutoFit/>
          </a:bodyPr>
          <a:lstStyle/>
          <a:p>
            <a:pPr defTabSz="1219140">
              <a:spcBef>
                <a:spcPct val="20000"/>
              </a:spcBef>
            </a:pPr>
            <a:r>
              <a:rPr lang="en-US" sz="1500" dirty="0">
                <a:ln>
                  <a:solidFill>
                    <a:srgbClr val="CED8DD">
                      <a:lumMod val="25000"/>
                      <a:alpha val="50000"/>
                    </a:srgbClr>
                  </a:solidFill>
                </a:ln>
                <a:solidFill>
                  <a:srgbClr val="CED8DD">
                    <a:lumMod val="25000"/>
                  </a:srgbClr>
                </a:solidFill>
                <a:cs typeface="Arial" pitchFamily="34" charset="0"/>
              </a:rPr>
              <a:t>Human-friendly</a:t>
            </a:r>
            <a:r>
              <a:rPr lang="en-US" sz="1500" dirty="0" smtClean="0">
                <a:ln>
                  <a:solidFill>
                    <a:srgbClr val="CED8DD">
                      <a:lumMod val="25000"/>
                      <a:alpha val="50000"/>
                    </a:srgbClr>
                  </a:solidFill>
                </a:ln>
                <a:solidFill>
                  <a:srgbClr val="CED8DD">
                    <a:lumMod val="25000"/>
                  </a:srgbClr>
                </a:solidFill>
                <a:cs typeface="Arial" pitchFamily="34" charset="0"/>
              </a:rPr>
              <a:t>, Processed information.</a:t>
            </a:r>
            <a:endParaRPr lang="en-US" sz="1500" dirty="0">
              <a:ln>
                <a:solidFill>
                  <a:srgbClr val="CED8DD">
                    <a:lumMod val="25000"/>
                    <a:alpha val="50000"/>
                  </a:srgbClr>
                </a:solidFill>
              </a:ln>
              <a:solidFill>
                <a:srgbClr val="CED8DD">
                  <a:lumMod val="25000"/>
                </a:srgbClr>
              </a:solidFill>
              <a:cs typeface="Arial" pitchFamily="34" charset="0"/>
            </a:endParaRPr>
          </a:p>
        </p:txBody>
      </p:sp>
      <p:sp>
        <p:nvSpPr>
          <p:cNvPr id="126" name="Isosceles Triangle 125"/>
          <p:cNvSpPr/>
          <p:nvPr/>
        </p:nvSpPr>
        <p:spPr>
          <a:xfrm rot="5400000">
            <a:off x="11839756" y="6486577"/>
            <a:ext cx="250588" cy="216024"/>
          </a:xfrm>
          <a:prstGeom prst="triangle">
            <a:avLst/>
          </a:prstGeom>
          <a:solidFill>
            <a:srgbClr val="8DC63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7" name="Picture 8" descr="\\icaohq.icao.lan\fileroot\UsersFiles-FJ\HJUNG\Downloads\stats (1).png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58122" y="3140968"/>
            <a:ext cx="711448" cy="71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0" descr="\\icaohq.icao.lan\fileroot\UsersFiles-FJ\HJUNG\Downloads\questions.png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9187" y="3140968"/>
            <a:ext cx="711448" cy="71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11" descr="\\icaohq.icao.lan\fileroot\UsersFiles-FJ\HJUNG\Downloads\analysis (1).pn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07055" y="3140968"/>
            <a:ext cx="711448" cy="71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0" name="TextBox 129"/>
          <p:cNvSpPr txBox="1"/>
          <p:nvPr/>
        </p:nvSpPr>
        <p:spPr>
          <a:xfrm>
            <a:off x="2944440" y="3823888"/>
            <a:ext cx="1040948" cy="353937"/>
          </a:xfrm>
          <a:prstGeom prst="rect">
            <a:avLst/>
          </a:prstGeom>
          <a:noFill/>
        </p:spPr>
        <p:txBody>
          <a:bodyPr wrap="square" lIns="121914" tIns="60957" rIns="121914" bIns="60957" rtlCol="0">
            <a:spAutoFit/>
          </a:bodyPr>
          <a:lstStyle/>
          <a:p>
            <a:pPr algn="ctr" defTabSz="1219140"/>
            <a:r>
              <a:rPr lang="en-US" sz="1500" i="1" dirty="0">
                <a:ln w="3175">
                  <a:solidFill>
                    <a:sysClr val="windowText" lastClr="000000">
                      <a:alpha val="50000"/>
                    </a:sysClr>
                  </a:solidFill>
                </a:ln>
                <a:solidFill>
                  <a:sysClr val="windowText" lastClr="000000"/>
                </a:solidFill>
              </a:rPr>
              <a:t>Indicator</a:t>
            </a:r>
            <a:endParaRPr lang="en-GB" sz="1500" i="1" dirty="0">
              <a:ln w="3175">
                <a:solidFill>
                  <a:sysClr val="windowText" lastClr="000000">
                    <a:alpha val="50000"/>
                  </a:sysClr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4193373" y="3823888"/>
            <a:ext cx="1040948" cy="353937"/>
          </a:xfrm>
          <a:prstGeom prst="rect">
            <a:avLst/>
          </a:prstGeom>
          <a:noFill/>
        </p:spPr>
        <p:txBody>
          <a:bodyPr wrap="square" lIns="121914" tIns="60957" rIns="121914" bIns="60957" rtlCol="0">
            <a:spAutoFit/>
          </a:bodyPr>
          <a:lstStyle/>
          <a:p>
            <a:pPr algn="ctr" defTabSz="1219140"/>
            <a:r>
              <a:rPr lang="en-US" sz="1500" i="1" dirty="0">
                <a:ln w="3175">
                  <a:solidFill>
                    <a:sysClr val="windowText" lastClr="000000">
                      <a:alpha val="50000"/>
                    </a:sysClr>
                  </a:solidFill>
                </a:ln>
                <a:solidFill>
                  <a:sysClr val="windowText" lastClr="000000"/>
                </a:solidFill>
              </a:rPr>
              <a:t>Statistics</a:t>
            </a:r>
            <a:endParaRPr lang="en-GB" sz="1500" i="1" dirty="0">
              <a:ln w="3175">
                <a:solidFill>
                  <a:sysClr val="windowText" lastClr="000000">
                    <a:alpha val="50000"/>
                  </a:sysClr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5442308" y="3823888"/>
            <a:ext cx="1040948" cy="353937"/>
          </a:xfrm>
          <a:prstGeom prst="rect">
            <a:avLst/>
          </a:prstGeom>
          <a:noFill/>
        </p:spPr>
        <p:txBody>
          <a:bodyPr wrap="square" lIns="121914" tIns="60957" rIns="121914" bIns="60957" rtlCol="0">
            <a:spAutoFit/>
          </a:bodyPr>
          <a:lstStyle/>
          <a:p>
            <a:pPr algn="ctr" defTabSz="1219140"/>
            <a:r>
              <a:rPr lang="en-US" sz="1500" i="1" dirty="0">
                <a:ln w="3175">
                  <a:solidFill>
                    <a:sysClr val="windowText" lastClr="000000">
                      <a:alpha val="50000"/>
                    </a:sysClr>
                  </a:solidFill>
                </a:ln>
                <a:solidFill>
                  <a:sysClr val="windowText" lastClr="000000"/>
                </a:solidFill>
              </a:rPr>
              <a:t>Trend</a:t>
            </a:r>
            <a:endParaRPr lang="en-GB" sz="1500" i="1" dirty="0">
              <a:ln w="3175">
                <a:solidFill>
                  <a:sysClr val="windowText" lastClr="000000">
                    <a:alpha val="50000"/>
                  </a:sysClr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6555264" y="3356992"/>
            <a:ext cx="1768653" cy="307776"/>
          </a:xfrm>
          <a:prstGeom prst="rect">
            <a:avLst/>
          </a:prstGeom>
          <a:noFill/>
          <a:ln w="3175">
            <a:noFill/>
          </a:ln>
        </p:spPr>
        <p:txBody>
          <a:bodyPr wrap="square" lIns="121914" tIns="60957" rIns="121914" bIns="60957" rtlCol="0">
            <a:spAutoFit/>
          </a:bodyPr>
          <a:lstStyle/>
          <a:p>
            <a:pPr defTabSz="1219140">
              <a:spcBef>
                <a:spcPct val="20000"/>
              </a:spcBef>
            </a:pPr>
            <a:r>
              <a:rPr lang="en-US" sz="1200" i="1" dirty="0" smtClean="0">
                <a:ln>
                  <a:solidFill>
                    <a:srgbClr val="CED8DD">
                      <a:lumMod val="25000"/>
                      <a:alpha val="50000"/>
                    </a:srgbClr>
                  </a:solidFill>
                </a:ln>
                <a:solidFill>
                  <a:srgbClr val="CED8DD">
                    <a:lumMod val="25000"/>
                  </a:srgbClr>
                </a:solidFill>
                <a:cs typeface="Arial" pitchFamily="34" charset="0"/>
              </a:rPr>
              <a:t>Status</a:t>
            </a:r>
            <a:endParaRPr lang="en-US" sz="1200" i="1" dirty="0">
              <a:ln>
                <a:solidFill>
                  <a:srgbClr val="CED8DD">
                    <a:lumMod val="25000"/>
                    <a:alpha val="50000"/>
                  </a:srgbClr>
                </a:solidFill>
              </a:ln>
              <a:solidFill>
                <a:srgbClr val="CED8DD">
                  <a:lumMod val="25000"/>
                </a:srgbClr>
              </a:solidFill>
              <a:cs typeface="Arial" pitchFamily="34" charset="0"/>
            </a:endParaRPr>
          </a:p>
        </p:txBody>
      </p:sp>
      <p:sp>
        <p:nvSpPr>
          <p:cNvPr id="136" name="Right Arrow 135"/>
          <p:cNvSpPr/>
          <p:nvPr/>
        </p:nvSpPr>
        <p:spPr>
          <a:xfrm rot="18000000">
            <a:off x="2565967" y="4794765"/>
            <a:ext cx="790621" cy="509021"/>
          </a:xfrm>
          <a:prstGeom prst="rightArrow">
            <a:avLst/>
          </a:prstGeom>
          <a:solidFill>
            <a:schemeClr val="tx1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279DD9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Right Arrow 137"/>
          <p:cNvSpPr/>
          <p:nvPr/>
        </p:nvSpPr>
        <p:spPr>
          <a:xfrm rot="17687634">
            <a:off x="3580643" y="4798767"/>
            <a:ext cx="790621" cy="509021"/>
          </a:xfrm>
          <a:prstGeom prst="rightArrow">
            <a:avLst/>
          </a:prstGeom>
          <a:noFill/>
          <a:ln w="25400" cap="flat">
            <a:solidFill>
              <a:schemeClr val="tx1"/>
            </a:solidFill>
            <a:prstDash val="sysDot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279DD9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3879690" y="-1587049"/>
            <a:ext cx="5040000" cy="627858"/>
          </a:xfrm>
          <a:prstGeom prst="rect">
            <a:avLst/>
          </a:prstGeom>
          <a:noFill/>
          <a:ln w="3175">
            <a:noFill/>
          </a:ln>
        </p:spPr>
        <p:txBody>
          <a:bodyPr wrap="square" lIns="121914" tIns="60957" rIns="121914" bIns="60957" rtlCol="0">
            <a:spAutoFit/>
          </a:bodyPr>
          <a:lstStyle/>
          <a:p>
            <a:pPr defTabSz="1219140">
              <a:spcBef>
                <a:spcPct val="20000"/>
              </a:spcBef>
            </a:pPr>
            <a:r>
              <a:rPr lang="en-US" sz="1600" i="1" dirty="0" smtClean="0">
                <a:ln>
                  <a:solidFill>
                    <a:srgbClr val="CED8DD">
                      <a:lumMod val="25000"/>
                      <a:alpha val="50000"/>
                    </a:srgbClr>
                  </a:solidFill>
                </a:ln>
                <a:solidFill>
                  <a:srgbClr val="CED8DD">
                    <a:lumMod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information still relied on human actions.</a:t>
            </a:r>
          </a:p>
          <a:p>
            <a:pPr defTabSz="1219140">
              <a:spcBef>
                <a:spcPct val="20000"/>
              </a:spcBef>
            </a:pPr>
            <a:r>
              <a:rPr lang="en-US" sz="1400" i="1" dirty="0">
                <a:ln>
                  <a:solidFill>
                    <a:srgbClr val="CED8DD">
                      <a:lumMod val="25000"/>
                      <a:alpha val="50000"/>
                    </a:srgbClr>
                  </a:solidFill>
                </a:ln>
                <a:solidFill>
                  <a:srgbClr val="CED8DD">
                    <a:lumMod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400" i="1" dirty="0" smtClean="0">
                <a:ln>
                  <a:solidFill>
                    <a:srgbClr val="CED8DD">
                      <a:lumMod val="25000"/>
                      <a:alpha val="50000"/>
                    </a:srgbClr>
                  </a:solidFill>
                </a:ln>
                <a:solidFill>
                  <a:srgbClr val="CED8DD">
                    <a:lumMod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apacity</a:t>
            </a:r>
            <a:r>
              <a:rPr lang="en-US" sz="1400" i="1" dirty="0">
                <a:ln>
                  <a:solidFill>
                    <a:srgbClr val="CED8DD">
                      <a:lumMod val="25000"/>
                      <a:alpha val="50000"/>
                    </a:srgbClr>
                  </a:solidFill>
                </a:ln>
                <a:solidFill>
                  <a:srgbClr val="CED8DD">
                    <a:lumMod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i="1" dirty="0" smtClean="0">
                <a:ln>
                  <a:solidFill>
                    <a:srgbClr val="CED8DD">
                      <a:lumMod val="25000"/>
                      <a:alpha val="50000"/>
                    </a:srgbClr>
                  </a:solidFill>
                </a:ln>
                <a:solidFill>
                  <a:srgbClr val="CED8DD">
                    <a:lumMod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integrity</a:t>
            </a:r>
            <a:r>
              <a:rPr lang="en-US" sz="1400" i="1" dirty="0">
                <a:ln>
                  <a:solidFill>
                    <a:srgbClr val="CED8DD">
                      <a:lumMod val="25000"/>
                      <a:alpha val="50000"/>
                    </a:srgbClr>
                  </a:solidFill>
                </a:ln>
                <a:solidFill>
                  <a:srgbClr val="CED8DD">
                    <a:lumMod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interoperability </a:t>
            </a:r>
            <a:r>
              <a:rPr lang="en-US" sz="1400" i="1" dirty="0" smtClean="0">
                <a:ln>
                  <a:solidFill>
                    <a:srgbClr val="CED8DD">
                      <a:lumMod val="25000"/>
                      <a:alpha val="50000"/>
                    </a:srgbClr>
                  </a:solidFill>
                </a:ln>
                <a:solidFill>
                  <a:srgbClr val="CED8DD">
                    <a:lumMod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rapidity problem.</a:t>
            </a:r>
            <a:endParaRPr lang="en-US" sz="1400" i="1" dirty="0">
              <a:ln>
                <a:solidFill>
                  <a:srgbClr val="CED8DD">
                    <a:lumMod val="25000"/>
                    <a:alpha val="50000"/>
                  </a:srgbClr>
                </a:solidFill>
              </a:ln>
              <a:solidFill>
                <a:srgbClr val="CED8DD">
                  <a:lumMod val="2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Right Arrow 141"/>
          <p:cNvSpPr/>
          <p:nvPr/>
        </p:nvSpPr>
        <p:spPr>
          <a:xfrm rot="3912366" flipH="1">
            <a:off x="5046998" y="4798767"/>
            <a:ext cx="790621" cy="509021"/>
          </a:xfrm>
          <a:prstGeom prst="rightArrow">
            <a:avLst/>
          </a:prstGeom>
          <a:noFill/>
          <a:ln w="25400" cap="flat">
            <a:solidFill>
              <a:schemeClr val="tx1"/>
            </a:solidFill>
            <a:prstDash val="sysDot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279DD9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Right Arrow 142"/>
          <p:cNvSpPr/>
          <p:nvPr/>
        </p:nvSpPr>
        <p:spPr>
          <a:xfrm rot="3600000" flipH="1">
            <a:off x="6060631" y="4794765"/>
            <a:ext cx="790621" cy="509021"/>
          </a:xfrm>
          <a:prstGeom prst="rightArrow">
            <a:avLst/>
          </a:prstGeom>
          <a:solidFill>
            <a:schemeClr val="tx1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279DD9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7870960" y="5446133"/>
            <a:ext cx="1609416" cy="307771"/>
          </a:xfrm>
          <a:prstGeom prst="rect">
            <a:avLst/>
          </a:prstGeom>
          <a:noFill/>
          <a:ln w="3175">
            <a:noFill/>
          </a:ln>
        </p:spPr>
        <p:txBody>
          <a:bodyPr wrap="square" lIns="121914" tIns="60957" rIns="121914" bIns="60957" rtlCol="0">
            <a:spAutoFit/>
          </a:bodyPr>
          <a:lstStyle/>
          <a:p>
            <a:pPr defTabSz="1219140">
              <a:spcBef>
                <a:spcPct val="20000"/>
              </a:spcBef>
            </a:pPr>
            <a:r>
              <a:rPr lang="en-US" sz="1200" i="1" dirty="0" smtClean="0">
                <a:ln>
                  <a:solidFill>
                    <a:srgbClr val="CED8DD">
                      <a:lumMod val="25000"/>
                      <a:alpha val="50000"/>
                    </a:srgbClr>
                  </a:solidFill>
                </a:ln>
                <a:solidFill>
                  <a:srgbClr val="CED8DD">
                    <a:lumMod val="25000"/>
                  </a:srgbClr>
                </a:solidFill>
                <a:cs typeface="Arial" pitchFamily="34" charset="0"/>
              </a:rPr>
              <a:t>Reporting </a:t>
            </a:r>
            <a:r>
              <a:rPr lang="en-US" sz="1200" i="1" dirty="0">
                <a:ln>
                  <a:solidFill>
                    <a:srgbClr val="CED8DD">
                      <a:lumMod val="25000"/>
                      <a:alpha val="50000"/>
                    </a:srgbClr>
                  </a:solidFill>
                </a:ln>
                <a:solidFill>
                  <a:srgbClr val="CED8DD">
                    <a:lumMod val="25000"/>
                  </a:srgbClr>
                </a:solidFill>
                <a:cs typeface="Arial" pitchFamily="34" charset="0"/>
              </a:rPr>
              <a:t>System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9337345" y="4221088"/>
            <a:ext cx="2488221" cy="492443"/>
          </a:xfrm>
          <a:prstGeom prst="rect">
            <a:avLst/>
          </a:prstGeom>
          <a:noFill/>
        </p:spPr>
        <p:txBody>
          <a:bodyPr wrap="square" lIns="121914" tIns="60957" rIns="121914" bIns="60957" rtlCol="0">
            <a:spAutoFit/>
          </a:bodyPr>
          <a:lstStyle/>
          <a:p>
            <a:pPr defTabSz="1219140"/>
            <a:r>
              <a:rPr lang="en-US" sz="2400" b="1" dirty="0">
                <a:ln w="3175">
                  <a:solidFill>
                    <a:schemeClr val="accent3">
                      <a:alpha val="50000"/>
                    </a:schemeClr>
                  </a:solidFill>
                </a:ln>
                <a:solidFill>
                  <a:schemeClr val="accent3"/>
                </a:solidFill>
              </a:rPr>
              <a:t>Data Level</a:t>
            </a:r>
            <a:endParaRPr lang="en-GB" sz="2400" b="1" dirty="0">
              <a:ln w="3175">
                <a:solidFill>
                  <a:schemeClr val="accent3">
                    <a:alpha val="50000"/>
                  </a:schemeClr>
                </a:solidFill>
              </a:ln>
              <a:solidFill>
                <a:schemeClr val="accent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9337345" y="4619347"/>
            <a:ext cx="2880716" cy="584769"/>
          </a:xfrm>
          <a:prstGeom prst="rect">
            <a:avLst/>
          </a:prstGeom>
          <a:noFill/>
          <a:ln w="3175">
            <a:noFill/>
          </a:ln>
        </p:spPr>
        <p:txBody>
          <a:bodyPr wrap="square" lIns="121914" tIns="60957" rIns="121914" bIns="60957" rtlCol="0">
            <a:spAutoFit/>
          </a:bodyPr>
          <a:lstStyle/>
          <a:p>
            <a:pPr defTabSz="1219140">
              <a:spcBef>
                <a:spcPct val="20000"/>
              </a:spcBef>
            </a:pPr>
            <a:r>
              <a:rPr lang="en-US" sz="1500" dirty="0">
                <a:ln>
                  <a:solidFill>
                    <a:srgbClr val="CED8DD">
                      <a:lumMod val="25000"/>
                      <a:alpha val="50000"/>
                    </a:srgbClr>
                  </a:solidFill>
                </a:ln>
                <a:solidFill>
                  <a:srgbClr val="CED8DD">
                    <a:lumMod val="25000"/>
                  </a:srgbClr>
                </a:solidFill>
                <a:cs typeface="Arial" pitchFamily="34" charset="0"/>
              </a:rPr>
              <a:t>Hardly readable, </a:t>
            </a:r>
            <a:r>
              <a:rPr lang="en-US" sz="1500" dirty="0" smtClean="0">
                <a:ln>
                  <a:solidFill>
                    <a:srgbClr val="CED8DD">
                      <a:lumMod val="25000"/>
                      <a:alpha val="50000"/>
                    </a:srgbClr>
                  </a:solidFill>
                </a:ln>
                <a:solidFill>
                  <a:srgbClr val="CED8DD">
                    <a:lumMod val="25000"/>
                  </a:srgbClr>
                </a:solidFill>
                <a:cs typeface="Arial" pitchFamily="34" charset="0"/>
              </a:rPr>
              <a:t>huge volume and real-time data</a:t>
            </a:r>
            <a:endParaRPr lang="en-US" sz="1500" dirty="0">
              <a:ln>
                <a:solidFill>
                  <a:srgbClr val="CED8DD">
                    <a:lumMod val="25000"/>
                    <a:alpha val="50000"/>
                  </a:srgbClr>
                </a:solidFill>
              </a:ln>
              <a:solidFill>
                <a:srgbClr val="CED8DD">
                  <a:lumMod val="25000"/>
                </a:srgbClr>
              </a:solidFill>
              <a:cs typeface="Arial" pitchFamily="34" charset="0"/>
            </a:endParaRPr>
          </a:p>
        </p:txBody>
      </p:sp>
      <p:pic>
        <p:nvPicPr>
          <p:cNvPr id="153" name="Picture 15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1105" y="4579671"/>
            <a:ext cx="564431" cy="564431"/>
          </a:xfrm>
          <a:prstGeom prst="rect">
            <a:avLst/>
          </a:prstGeom>
        </p:spPr>
      </p:pic>
      <p:sp>
        <p:nvSpPr>
          <p:cNvPr id="154" name="TextBox 153"/>
          <p:cNvSpPr txBox="1"/>
          <p:nvPr/>
        </p:nvSpPr>
        <p:spPr>
          <a:xfrm>
            <a:off x="7870960" y="5662052"/>
            <a:ext cx="1609416" cy="307771"/>
          </a:xfrm>
          <a:prstGeom prst="rect">
            <a:avLst/>
          </a:prstGeom>
          <a:noFill/>
          <a:ln w="3175">
            <a:noFill/>
          </a:ln>
        </p:spPr>
        <p:txBody>
          <a:bodyPr wrap="square" lIns="121914" tIns="60957" rIns="121914" bIns="60957" rtlCol="0">
            <a:spAutoFit/>
          </a:bodyPr>
          <a:lstStyle/>
          <a:p>
            <a:pPr defTabSz="1219140">
              <a:spcBef>
                <a:spcPct val="20000"/>
              </a:spcBef>
            </a:pPr>
            <a:r>
              <a:rPr lang="en-US" sz="1200" i="1" dirty="0" smtClean="0">
                <a:ln>
                  <a:solidFill>
                    <a:srgbClr val="CED8DD">
                      <a:lumMod val="25000"/>
                      <a:alpha val="50000"/>
                    </a:srgbClr>
                  </a:solidFill>
                </a:ln>
                <a:solidFill>
                  <a:srgbClr val="CED8DD">
                    <a:lumMod val="25000"/>
                  </a:srgbClr>
                </a:solidFill>
                <a:cs typeface="Arial" pitchFamily="34" charset="0"/>
              </a:rPr>
              <a:t>Data Mining</a:t>
            </a:r>
            <a:endParaRPr lang="en-US" sz="1200" i="1" dirty="0">
              <a:ln>
                <a:solidFill>
                  <a:srgbClr val="CED8DD">
                    <a:lumMod val="25000"/>
                    <a:alpha val="50000"/>
                  </a:srgbClr>
                </a:solidFill>
              </a:ln>
              <a:solidFill>
                <a:srgbClr val="CED8DD">
                  <a:lumMod val="25000"/>
                </a:srgbClr>
              </a:solidFill>
              <a:cs typeface="Arial" pitchFamily="34" charset="0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7320136" y="4509120"/>
            <a:ext cx="1484801" cy="529372"/>
          </a:xfrm>
          <a:prstGeom prst="rect">
            <a:avLst/>
          </a:prstGeom>
          <a:noFill/>
          <a:ln w="3175">
            <a:noFill/>
          </a:ln>
        </p:spPr>
        <p:txBody>
          <a:bodyPr wrap="square" lIns="121914" tIns="60957" rIns="121914" bIns="60957" rtlCol="0">
            <a:spAutoFit/>
          </a:bodyPr>
          <a:lstStyle/>
          <a:p>
            <a:pPr defTabSz="1219140">
              <a:spcBef>
                <a:spcPct val="20000"/>
              </a:spcBef>
            </a:pPr>
            <a:r>
              <a:rPr lang="en-US" sz="1200" i="1" dirty="0">
                <a:ln>
                  <a:solidFill>
                    <a:srgbClr val="CED8DD">
                      <a:lumMod val="25000"/>
                      <a:alpha val="50000"/>
                    </a:srgbClr>
                  </a:solidFill>
                </a:ln>
                <a:solidFill>
                  <a:srgbClr val="CED8DD">
                    <a:lumMod val="25000"/>
                  </a:srgbClr>
                </a:solidFill>
                <a:cs typeface="Arial" pitchFamily="34" charset="0"/>
              </a:rPr>
              <a:t>Data Exchange</a:t>
            </a:r>
          </a:p>
          <a:p>
            <a:pPr defTabSz="1219140">
              <a:spcBef>
                <a:spcPct val="20000"/>
              </a:spcBef>
            </a:pPr>
            <a:r>
              <a:rPr lang="en-US" sz="1200" i="1" dirty="0">
                <a:ln>
                  <a:solidFill>
                    <a:srgbClr val="CED8DD">
                      <a:lumMod val="25000"/>
                      <a:alpha val="50000"/>
                    </a:srgbClr>
                  </a:solidFill>
                </a:ln>
                <a:solidFill>
                  <a:srgbClr val="CED8DD">
                    <a:lumMod val="25000"/>
                  </a:srgbClr>
                </a:solidFill>
                <a:cs typeface="Arial" pitchFamily="34" charset="0"/>
              </a:rPr>
              <a:t>Big-Data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8919690" y="-2209543"/>
            <a:ext cx="5040000" cy="861768"/>
          </a:xfrm>
          <a:prstGeom prst="rect">
            <a:avLst/>
          </a:prstGeom>
          <a:noFill/>
          <a:ln w="3175">
            <a:noFill/>
          </a:ln>
        </p:spPr>
        <p:txBody>
          <a:bodyPr wrap="square" lIns="121914" tIns="60957" rIns="121914" bIns="60957" rtlCol="0">
            <a:spAutoFit/>
          </a:bodyPr>
          <a:lstStyle/>
          <a:p>
            <a:pPr defTabSz="1219140">
              <a:spcBef>
                <a:spcPct val="20000"/>
              </a:spcBef>
            </a:pPr>
            <a:r>
              <a:rPr lang="en-US" sz="1600" i="1" dirty="0" smtClean="0">
                <a:ln>
                  <a:solidFill>
                    <a:srgbClr val="CED8DD">
                      <a:lumMod val="25000"/>
                      <a:alpha val="50000"/>
                    </a:srgbClr>
                  </a:solidFill>
                </a:ln>
                <a:solidFill>
                  <a:srgbClr val="CED8DD">
                    <a:lumMod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exchange and management enabled real-time data sharing, network-wide operation and predictive safety management</a:t>
            </a:r>
            <a:endParaRPr lang="en-US" sz="1400" i="1" dirty="0">
              <a:ln>
                <a:solidFill>
                  <a:srgbClr val="CED8DD">
                    <a:lumMod val="25000"/>
                    <a:alpha val="50000"/>
                  </a:srgbClr>
                </a:solidFill>
              </a:ln>
              <a:solidFill>
                <a:srgbClr val="CED8DD">
                  <a:lumMod val="2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8" name="Picture 10" descr="\\icaohq.icao.lan\fileroot\UsersFiles-FJ\HJUNG\Downloads\cloud.png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2902" y="5661248"/>
            <a:ext cx="731882" cy="73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7" name="TextBox 156"/>
          <p:cNvSpPr txBox="1"/>
          <p:nvPr/>
        </p:nvSpPr>
        <p:spPr>
          <a:xfrm>
            <a:off x="6555264" y="3629580"/>
            <a:ext cx="1768653" cy="307776"/>
          </a:xfrm>
          <a:prstGeom prst="rect">
            <a:avLst/>
          </a:prstGeom>
          <a:noFill/>
          <a:ln w="3175">
            <a:noFill/>
          </a:ln>
        </p:spPr>
        <p:txBody>
          <a:bodyPr wrap="square" lIns="121914" tIns="60957" rIns="121914" bIns="60957" rtlCol="0">
            <a:spAutoFit/>
          </a:bodyPr>
          <a:lstStyle/>
          <a:p>
            <a:pPr defTabSz="1219140">
              <a:spcBef>
                <a:spcPct val="20000"/>
              </a:spcBef>
            </a:pPr>
            <a:r>
              <a:rPr lang="en-US" sz="1200" i="1" dirty="0" smtClean="0">
                <a:ln>
                  <a:solidFill>
                    <a:srgbClr val="CED8DD">
                      <a:lumMod val="25000"/>
                      <a:alpha val="50000"/>
                    </a:srgbClr>
                  </a:solidFill>
                </a:ln>
                <a:solidFill>
                  <a:srgbClr val="CED8DD">
                    <a:lumMod val="25000"/>
                  </a:srgbClr>
                </a:solidFill>
                <a:cs typeface="Arial" pitchFamily="34" charset="0"/>
              </a:rPr>
              <a:t>Predictions</a:t>
            </a:r>
            <a:endParaRPr lang="en-US" sz="1200" i="1" dirty="0">
              <a:ln>
                <a:solidFill>
                  <a:srgbClr val="CED8DD">
                    <a:lumMod val="25000"/>
                    <a:alpha val="50000"/>
                  </a:srgbClr>
                </a:solidFill>
              </a:ln>
              <a:solidFill>
                <a:srgbClr val="CED8DD">
                  <a:lumMod val="25000"/>
                </a:srgbClr>
              </a:solidFill>
              <a:cs typeface="Arial" pitchFamily="34" charset="0"/>
            </a:endParaRPr>
          </a:p>
        </p:txBody>
      </p:sp>
      <p:pic>
        <p:nvPicPr>
          <p:cNvPr id="2064" name="Picture 16" descr="\\icaohq.icao.lan\fileroot\UsersFiles-FJ\HJUNG\Downloads\screwdriver.png"/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5500" y="5738696"/>
            <a:ext cx="592170" cy="59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\\icaohq.icao.lan\fileroot\UsersFiles-FJ\HJUNG\Downloads\passage-of-time.png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1464" y="1356522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\\icaohq.icao.lan\fileroot\UsersFiles-FJ\HJUNG\Downloads\contract.png"/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8473" y="712017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0" name="TextBox 159"/>
          <p:cNvSpPr txBox="1"/>
          <p:nvPr/>
        </p:nvSpPr>
        <p:spPr>
          <a:xfrm>
            <a:off x="6093596" y="2576517"/>
            <a:ext cx="1929829" cy="492443"/>
          </a:xfrm>
          <a:prstGeom prst="rect">
            <a:avLst/>
          </a:prstGeom>
          <a:noFill/>
          <a:ln w="3175">
            <a:noFill/>
          </a:ln>
        </p:spPr>
        <p:txBody>
          <a:bodyPr wrap="square" lIns="121914" tIns="60957" rIns="121914" bIns="60957" rtlCol="0">
            <a:spAutoFit/>
          </a:bodyPr>
          <a:lstStyle/>
          <a:p>
            <a:pPr defTabSz="1219140">
              <a:spcBef>
                <a:spcPct val="20000"/>
              </a:spcBef>
            </a:pPr>
            <a:r>
              <a:rPr lang="en-US" sz="1200" i="1" dirty="0">
                <a:ln>
                  <a:solidFill>
                    <a:srgbClr val="CED8DD">
                      <a:lumMod val="25000"/>
                      <a:alpha val="50000"/>
                    </a:srgbClr>
                  </a:solidFill>
                </a:ln>
                <a:solidFill>
                  <a:srgbClr val="CED8DD">
                    <a:lumMod val="25000"/>
                  </a:srgbClr>
                </a:solidFill>
                <a:cs typeface="Arial" pitchFamily="34" charset="0"/>
              </a:rPr>
              <a:t>Evaluation, Validation and Screening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263352" y="663332"/>
            <a:ext cx="957143" cy="529370"/>
          </a:xfrm>
          <a:prstGeom prst="rect">
            <a:avLst/>
          </a:prstGeom>
          <a:noFill/>
          <a:ln w="3175">
            <a:noFill/>
          </a:ln>
        </p:spPr>
        <p:txBody>
          <a:bodyPr wrap="square" lIns="121914" tIns="60957" rIns="121914" bIns="60957" rtlCol="0">
            <a:spAutoFit/>
          </a:bodyPr>
          <a:lstStyle/>
          <a:p>
            <a:pPr algn="r" defTabSz="1219140">
              <a:spcBef>
                <a:spcPct val="20000"/>
              </a:spcBef>
            </a:pPr>
            <a:r>
              <a:rPr lang="en-US" sz="1200" dirty="0" smtClean="0">
                <a:ln>
                  <a:solidFill>
                    <a:schemeClr val="accent4">
                      <a:lumMod val="10000"/>
                      <a:alpha val="50000"/>
                    </a:schemeClr>
                  </a:solidFill>
                </a:ln>
                <a:solidFill>
                  <a:schemeClr val="accent4">
                    <a:lumMod val="10000"/>
                  </a:schemeClr>
                </a:solidFill>
                <a:cs typeface="Arial" pitchFamily="34" charset="0"/>
              </a:rPr>
              <a:t>Capacity</a:t>
            </a:r>
          </a:p>
          <a:p>
            <a:pPr algn="r" defTabSz="1219140">
              <a:spcBef>
                <a:spcPct val="20000"/>
              </a:spcBef>
            </a:pPr>
            <a:r>
              <a:rPr lang="en-US" sz="1200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cs typeface="Arial" pitchFamily="34" charset="0"/>
              </a:rPr>
              <a:t>/ Demand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263352" y="1307837"/>
            <a:ext cx="957143" cy="529370"/>
          </a:xfrm>
          <a:prstGeom prst="rect">
            <a:avLst/>
          </a:prstGeom>
          <a:noFill/>
          <a:ln w="3175">
            <a:noFill/>
          </a:ln>
        </p:spPr>
        <p:txBody>
          <a:bodyPr wrap="square" lIns="121914" tIns="60957" rIns="121914" bIns="60957" rtlCol="0">
            <a:spAutoFit/>
          </a:bodyPr>
          <a:lstStyle/>
          <a:p>
            <a:pPr algn="r" defTabSz="1219140">
              <a:spcBef>
                <a:spcPct val="20000"/>
              </a:spcBef>
            </a:pPr>
            <a:r>
              <a:rPr lang="en-US" sz="1200" dirty="0" smtClean="0">
                <a:ln>
                  <a:solidFill>
                    <a:schemeClr val="accent4">
                      <a:lumMod val="10000"/>
                      <a:alpha val="50000"/>
                    </a:schemeClr>
                  </a:solidFill>
                </a:ln>
                <a:solidFill>
                  <a:schemeClr val="accent4">
                    <a:lumMod val="10000"/>
                  </a:schemeClr>
                </a:solidFill>
                <a:cs typeface="Arial" pitchFamily="34" charset="0"/>
              </a:rPr>
              <a:t>Process</a:t>
            </a:r>
          </a:p>
          <a:p>
            <a:pPr algn="r" defTabSz="1219140">
              <a:spcBef>
                <a:spcPct val="20000"/>
              </a:spcBef>
            </a:pPr>
            <a:r>
              <a:rPr lang="en-US" sz="1200" dirty="0" smtClean="0">
                <a:ln>
                  <a:solidFill>
                    <a:schemeClr val="accent4">
                      <a:lumMod val="10000"/>
                      <a:alpha val="50000"/>
                    </a:schemeClr>
                  </a:solidFill>
                </a:ln>
                <a:solidFill>
                  <a:schemeClr val="accent4">
                    <a:lumMod val="10000"/>
                  </a:schemeClr>
                </a:solidFill>
                <a:cs typeface="Arial" pitchFamily="34" charset="0"/>
              </a:rPr>
              <a:t>Time</a:t>
            </a:r>
          </a:p>
        </p:txBody>
      </p:sp>
      <p:pic>
        <p:nvPicPr>
          <p:cNvPr id="163" name="Picture 17" descr="\\icaohq.icao.lan\fileroot\UsersFiles-FJ\HJUNG\Downloads\passage-of-time.png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533" y="1356522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7" descr="\\icaohq.icao.lan\fileroot\UsersFiles-FJ\HJUNG\Downloads\passage-of-time.png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31602" y="1356522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17" descr="\\icaohq.icao.lan\fileroot\UsersFiles-FJ\HJUNG\Downloads\passage-of-time.png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11672" y="1356522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\\icaohq.icao.lan\fileroot\UsersFiles-FJ\HJUNG\Downloads\contract (1).png"/>
          <p:cNvPicPr>
            <a:picLocks noChangeAspect="1" noChangeArrowheads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533" y="712017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\\icaohq.icao.lan\fileroot\UsersFiles-FJ\HJUNG\Downloads\passage-of-time (1).png"/>
          <p:cNvPicPr>
            <a:picLocks noChangeAspect="1" noChangeArrowheads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31602" y="1356522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0" name="Picture 19" descr="\\icaohq.icao.lan\fileroot\UsersFiles-FJ\HJUNG\Downloads\contract.png"/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533" y="712017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TextBox 172"/>
          <p:cNvSpPr txBox="1"/>
          <p:nvPr/>
        </p:nvSpPr>
        <p:spPr>
          <a:xfrm>
            <a:off x="5654427" y="1926357"/>
            <a:ext cx="1890504" cy="492443"/>
          </a:xfrm>
          <a:prstGeom prst="rect">
            <a:avLst/>
          </a:prstGeom>
          <a:noFill/>
          <a:ln w="3175">
            <a:noFill/>
          </a:ln>
        </p:spPr>
        <p:txBody>
          <a:bodyPr wrap="square" lIns="121914" tIns="60957" rIns="121914" bIns="60957" rtlCol="0">
            <a:spAutoFit/>
          </a:bodyPr>
          <a:lstStyle/>
          <a:p>
            <a:pPr defTabSz="1219140">
              <a:spcBef>
                <a:spcPct val="20000"/>
              </a:spcBef>
            </a:pPr>
            <a:r>
              <a:rPr lang="en-US" sz="1200" i="1" dirty="0">
                <a:ln>
                  <a:solidFill>
                    <a:srgbClr val="CED8DD">
                      <a:lumMod val="25000"/>
                      <a:alpha val="50000"/>
                    </a:srgbClr>
                  </a:solidFill>
                </a:ln>
                <a:solidFill>
                  <a:srgbClr val="CED8DD">
                    <a:lumMod val="25000"/>
                  </a:srgbClr>
                </a:solidFill>
                <a:cs typeface="Arial" pitchFamily="34" charset="0"/>
              </a:rPr>
              <a:t>Problem Identification, </a:t>
            </a:r>
            <a:r>
              <a:rPr lang="en-US" sz="1200" i="1" dirty="0" smtClean="0">
                <a:ln>
                  <a:solidFill>
                    <a:srgbClr val="CED8DD">
                      <a:lumMod val="25000"/>
                      <a:alpha val="50000"/>
                    </a:srgbClr>
                  </a:solidFill>
                </a:ln>
                <a:solidFill>
                  <a:srgbClr val="CED8DD">
                    <a:lumMod val="25000"/>
                  </a:srgbClr>
                </a:solidFill>
                <a:cs typeface="Arial" pitchFamily="34" charset="0"/>
              </a:rPr>
              <a:t>Scenarios &amp; Solutions</a:t>
            </a:r>
            <a:endParaRPr lang="en-US" sz="1200" i="1" dirty="0">
              <a:ln>
                <a:solidFill>
                  <a:srgbClr val="CED8DD">
                    <a:lumMod val="25000"/>
                    <a:alpha val="50000"/>
                  </a:srgbClr>
                </a:solidFill>
              </a:ln>
              <a:solidFill>
                <a:srgbClr val="CED8DD">
                  <a:lumMod val="25000"/>
                </a:srgbClr>
              </a:solidFill>
              <a:cs typeface="Arial" pitchFamily="34" charset="0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5303912" y="1537048"/>
            <a:ext cx="1929829" cy="307776"/>
          </a:xfrm>
          <a:prstGeom prst="rect">
            <a:avLst/>
          </a:prstGeom>
          <a:noFill/>
          <a:ln w="3175">
            <a:noFill/>
          </a:ln>
        </p:spPr>
        <p:txBody>
          <a:bodyPr wrap="square" lIns="121914" tIns="60957" rIns="121914" bIns="60957" rtlCol="0">
            <a:spAutoFit/>
          </a:bodyPr>
          <a:lstStyle/>
          <a:p>
            <a:pPr defTabSz="1219140">
              <a:spcBef>
                <a:spcPct val="20000"/>
              </a:spcBef>
            </a:pPr>
            <a:r>
              <a:rPr lang="en-US" sz="1200" i="1" dirty="0" smtClean="0">
                <a:ln>
                  <a:solidFill>
                    <a:srgbClr val="CED8DD">
                      <a:lumMod val="25000"/>
                      <a:alpha val="50000"/>
                    </a:srgbClr>
                  </a:solidFill>
                </a:ln>
                <a:solidFill>
                  <a:srgbClr val="CED8DD">
                    <a:lumMod val="25000"/>
                  </a:srgbClr>
                </a:solidFill>
                <a:cs typeface="Arial" pitchFamily="34" charset="0"/>
              </a:rPr>
              <a:t>Strategic Planning</a:t>
            </a:r>
            <a:endParaRPr lang="en-US" sz="1200" i="1" dirty="0">
              <a:ln>
                <a:solidFill>
                  <a:srgbClr val="CED8DD">
                    <a:lumMod val="25000"/>
                    <a:alpha val="50000"/>
                  </a:srgbClr>
                </a:solidFill>
              </a:ln>
              <a:solidFill>
                <a:srgbClr val="CED8DD">
                  <a:lumMod val="25000"/>
                </a:srgbClr>
              </a:solidFill>
              <a:cs typeface="Arial" pitchFamily="34" charset="0"/>
            </a:endParaRPr>
          </a:p>
        </p:txBody>
      </p:sp>
      <p:pic>
        <p:nvPicPr>
          <p:cNvPr id="176" name="Picture 20" descr="\\icaohq.icao.lan\fileroot\UsersFiles-FJ\HJUNG\Downloads\contract (1).png"/>
          <p:cNvPicPr>
            <a:picLocks noChangeAspect="1" noChangeArrowheads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31602" y="712017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TextBox 176"/>
          <p:cNvSpPr txBox="1"/>
          <p:nvPr/>
        </p:nvSpPr>
        <p:spPr>
          <a:xfrm>
            <a:off x="1515264" y="-2803414"/>
            <a:ext cx="5040000" cy="615547"/>
          </a:xfrm>
          <a:prstGeom prst="rect">
            <a:avLst/>
          </a:prstGeom>
          <a:noFill/>
          <a:ln w="3175">
            <a:noFill/>
          </a:ln>
        </p:spPr>
        <p:txBody>
          <a:bodyPr wrap="square" lIns="121914" tIns="60957" rIns="121914" bIns="60957" rtlCol="0">
            <a:spAutoFit/>
          </a:bodyPr>
          <a:lstStyle/>
          <a:p>
            <a:pPr defTabSz="1219140">
              <a:spcBef>
                <a:spcPct val="20000"/>
              </a:spcBef>
            </a:pPr>
            <a:r>
              <a:rPr lang="en-US" sz="1600" i="1" dirty="0" smtClean="0">
                <a:ln>
                  <a:solidFill>
                    <a:srgbClr val="CED8DD">
                      <a:lumMod val="25000"/>
                      <a:alpha val="50000"/>
                    </a:srgbClr>
                  </a:solidFill>
                </a:ln>
                <a:solidFill>
                  <a:srgbClr val="CED8DD">
                    <a:lumMod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However, the volume and complexity of information explosively increases.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9337345" y="1473453"/>
            <a:ext cx="3570949" cy="492443"/>
          </a:xfrm>
          <a:prstGeom prst="rect">
            <a:avLst/>
          </a:prstGeom>
          <a:noFill/>
        </p:spPr>
        <p:txBody>
          <a:bodyPr wrap="square" lIns="121914" tIns="60957" rIns="121914" bIns="60957" rtlCol="0">
            <a:spAutoFit/>
          </a:bodyPr>
          <a:lstStyle/>
          <a:p>
            <a:pPr defTabSz="1219140"/>
            <a:r>
              <a:rPr lang="en-US" sz="2400" b="1" dirty="0">
                <a:ln w="3175">
                  <a:solidFill>
                    <a:schemeClr val="accent1">
                      <a:alpha val="50000"/>
                    </a:schemeClr>
                  </a:solidFill>
                </a:ln>
                <a:solidFill>
                  <a:schemeClr val="accent1"/>
                </a:solidFill>
              </a:rPr>
              <a:t>Intelligence Level</a:t>
            </a:r>
            <a:endParaRPr lang="en-GB" sz="2400" b="1" dirty="0">
              <a:ln w="3175">
                <a:solidFill>
                  <a:schemeClr val="accent1">
                    <a:alpha val="50000"/>
                  </a:schemeClr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9337345" y="1893318"/>
            <a:ext cx="3001534" cy="815602"/>
          </a:xfrm>
          <a:prstGeom prst="rect">
            <a:avLst/>
          </a:prstGeom>
          <a:noFill/>
          <a:ln w="3175">
            <a:noFill/>
          </a:ln>
        </p:spPr>
        <p:txBody>
          <a:bodyPr wrap="square" lIns="121914" tIns="60957" rIns="121914" bIns="60957" rtlCol="0">
            <a:spAutoFit/>
          </a:bodyPr>
          <a:lstStyle/>
          <a:p>
            <a:pPr defTabSz="1219140">
              <a:spcBef>
                <a:spcPct val="20000"/>
              </a:spcBef>
            </a:pPr>
            <a:r>
              <a:rPr lang="en-US" sz="1500" dirty="0">
                <a:ln>
                  <a:solidFill>
                    <a:srgbClr val="CED8DD">
                      <a:lumMod val="25000"/>
                      <a:alpha val="50000"/>
                    </a:srgbClr>
                  </a:solidFill>
                </a:ln>
                <a:solidFill>
                  <a:srgbClr val="CED8DD">
                    <a:lumMod val="25000"/>
                  </a:srgbClr>
                </a:solidFill>
                <a:cs typeface="Arial" pitchFamily="34" charset="0"/>
              </a:rPr>
              <a:t>Solution: linking “status” to “action” from combined information.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8255950" y="-1235120"/>
            <a:ext cx="5040000" cy="615547"/>
          </a:xfrm>
          <a:prstGeom prst="rect">
            <a:avLst/>
          </a:prstGeom>
          <a:noFill/>
          <a:ln w="3175">
            <a:noFill/>
          </a:ln>
        </p:spPr>
        <p:txBody>
          <a:bodyPr wrap="square" lIns="121914" tIns="60957" rIns="121914" bIns="60957" rtlCol="0">
            <a:spAutoFit/>
          </a:bodyPr>
          <a:lstStyle/>
          <a:p>
            <a:pPr defTabSz="1219140">
              <a:spcBef>
                <a:spcPct val="20000"/>
              </a:spcBef>
            </a:pPr>
            <a:r>
              <a:rPr lang="en-US" sz="1600" i="1" dirty="0" smtClean="0">
                <a:ln>
                  <a:solidFill>
                    <a:srgbClr val="CED8DD">
                      <a:lumMod val="25000"/>
                      <a:alpha val="50000"/>
                    </a:srgbClr>
                  </a:solidFill>
                </a:ln>
                <a:solidFill>
                  <a:srgbClr val="CED8DD">
                    <a:lumMod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impossible to perform all of calculations by human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178335" y="1794051"/>
            <a:ext cx="993957" cy="993957"/>
            <a:chOff x="6702677" y="-2619672"/>
            <a:chExt cx="2130636" cy="2130636"/>
          </a:xfrm>
        </p:grpSpPr>
        <p:sp>
          <p:nvSpPr>
            <p:cNvPr id="183" name="Oval 182"/>
            <p:cNvSpPr/>
            <p:nvPr/>
          </p:nvSpPr>
          <p:spPr>
            <a:xfrm>
              <a:off x="6702677" y="-2619672"/>
              <a:ext cx="2130636" cy="21306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4" tIns="45718" rIns="91434" bIns="45718" rtlCol="0" anchor="ctr"/>
            <a:lstStyle/>
            <a:p>
              <a:pPr algn="ctr"/>
              <a:endParaRPr lang="en-GB"/>
            </a:p>
          </p:txBody>
        </p:sp>
        <p:pic>
          <p:nvPicPr>
            <p:cNvPr id="184" name="Picture 183"/>
            <p:cNvPicPr>
              <a:picLocks noChangeAspect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7994" y="-2257219"/>
              <a:ext cx="1440000" cy="1440000"/>
            </a:xfrm>
            <a:prstGeom prst="rect">
              <a:avLst/>
            </a:prstGeom>
          </p:spPr>
        </p:pic>
      </p:grpSp>
      <p:pic>
        <p:nvPicPr>
          <p:cNvPr id="186" name="Picture 21" descr="\\icaohq.icao.lan\fileroot\UsersFiles-FJ\HJUNG\Downloads\passage-of-time (1).png"/>
          <p:cNvPicPr>
            <a:picLocks noChangeAspect="1" noChangeArrowheads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533" y="1356522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7" name="Picture 19" descr="\\icaohq.icao.lan\fileroot\UsersFiles-FJ\HJUNG\Downloads\contract.png"/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31602" y="712017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8" name="Straight Arrow Connector 187"/>
          <p:cNvCxnSpPr/>
          <p:nvPr/>
        </p:nvCxnSpPr>
        <p:spPr>
          <a:xfrm flipV="1">
            <a:off x="823509" y="1772816"/>
            <a:ext cx="3112251" cy="4434284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bevel/>
            <a:headEnd type="none" w="med" len="med"/>
            <a:tailEnd type="triangl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9" name="TextBox 188"/>
          <p:cNvSpPr txBox="1"/>
          <p:nvPr/>
        </p:nvSpPr>
        <p:spPr>
          <a:xfrm>
            <a:off x="830429" y="2562170"/>
            <a:ext cx="2069289" cy="615553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txBody>
          <a:bodyPr wrap="square" lIns="121914" tIns="60957" rIns="121914" bIns="60957" rtlCol="0">
            <a:spAutoFit/>
          </a:bodyPr>
          <a:lstStyle/>
          <a:p>
            <a:pPr defTabSz="1219140">
              <a:spcBef>
                <a:spcPct val="20000"/>
              </a:spcBef>
            </a:pPr>
            <a:r>
              <a:rPr lang="en-US" sz="1600" i="1" dirty="0">
                <a:ln>
                  <a:solidFill>
                    <a:srgbClr val="FFFFFF">
                      <a:lumMod val="95000"/>
                      <a:alpha val="50000"/>
                    </a:srgbClr>
                  </a:solidFill>
                </a:ln>
                <a:solidFill>
                  <a:srgbClr val="FFFFFF"/>
                </a:solidFill>
                <a:cs typeface="Arial" pitchFamily="34" charset="0"/>
              </a:rPr>
              <a:t>Data-Driven Decision Making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-526408" y="-1741729"/>
            <a:ext cx="5040000" cy="664791"/>
          </a:xfrm>
          <a:prstGeom prst="rect">
            <a:avLst/>
          </a:prstGeom>
          <a:noFill/>
          <a:ln w="3175">
            <a:noFill/>
          </a:ln>
        </p:spPr>
        <p:txBody>
          <a:bodyPr wrap="square" lIns="121914" tIns="60957" rIns="121914" bIns="60957" rtlCol="0">
            <a:spAutoFit/>
          </a:bodyPr>
          <a:lstStyle/>
          <a:p>
            <a:pPr defTabSz="1219140">
              <a:spcBef>
                <a:spcPct val="20000"/>
              </a:spcBef>
            </a:pPr>
            <a:r>
              <a:rPr lang="en-US" sz="1600" i="1" dirty="0" smtClean="0">
                <a:ln>
                  <a:solidFill>
                    <a:srgbClr val="CED8DD">
                      <a:lumMod val="25000"/>
                      <a:alpha val="50000"/>
                    </a:srgbClr>
                  </a:solidFill>
                </a:ln>
                <a:solidFill>
                  <a:srgbClr val="CED8DD">
                    <a:lumMod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A.I. would enable human to focus on final decision:</a:t>
            </a:r>
          </a:p>
          <a:p>
            <a:pPr defTabSz="1219140">
              <a:spcBef>
                <a:spcPct val="20000"/>
              </a:spcBef>
            </a:pPr>
            <a:r>
              <a:rPr lang="en-US" sz="1600" b="1" i="1" dirty="0" smtClean="0">
                <a:ln>
                  <a:solidFill>
                    <a:srgbClr val="CED8DD">
                      <a:lumMod val="25000"/>
                      <a:alpha val="50000"/>
                    </a:srgbClr>
                  </a:solidFill>
                </a:ln>
                <a:solidFill>
                  <a:srgbClr val="CED8DD">
                    <a:lumMod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 vs No Go.</a:t>
            </a:r>
          </a:p>
        </p:txBody>
      </p:sp>
      <p:pic>
        <p:nvPicPr>
          <p:cNvPr id="191" name="Picture 4"/>
          <p:cNvPicPr>
            <a:picLocks noChangeAspect="1" noChangeArrowheads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02415" y="5198951"/>
            <a:ext cx="1923437" cy="370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2" name="Picture 191">
            <a:extLst>
              <a:ext uri="{FF2B5EF4-FFF2-40B4-BE49-F238E27FC236}">
                <a16:creationId xmlns="" xmlns:a16="http://schemas.microsoft.com/office/drawing/2014/main" id="{90DBAAFF-DC73-44D9-A6A4-08F03FD97F7D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92966" y="4157386"/>
            <a:ext cx="2221623" cy="279726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9337345" y="209776"/>
            <a:ext cx="3570949" cy="492443"/>
          </a:xfrm>
          <a:prstGeom prst="rect">
            <a:avLst/>
          </a:prstGeom>
          <a:noFill/>
        </p:spPr>
        <p:txBody>
          <a:bodyPr wrap="square" lIns="121914" tIns="60957" rIns="121914" bIns="60957" rtlCol="0">
            <a:spAutoFit/>
          </a:bodyPr>
          <a:lstStyle/>
          <a:p>
            <a:pPr defTabSz="1219140"/>
            <a:r>
              <a:rPr lang="en-US" sz="2400" b="1" dirty="0" smtClean="0">
                <a:ln w="3175">
                  <a:solidFill>
                    <a:schemeClr val="accent6">
                      <a:alpha val="50000"/>
                    </a:schemeClr>
                  </a:solidFill>
                </a:ln>
                <a:solidFill>
                  <a:schemeClr val="accent6"/>
                </a:solidFill>
              </a:rPr>
              <a:t>Decision Level</a:t>
            </a:r>
            <a:endParaRPr lang="en-GB" sz="2400" b="1" dirty="0">
              <a:ln w="3175">
                <a:solidFill>
                  <a:schemeClr val="accent6">
                    <a:alpha val="50000"/>
                  </a:schemeClr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9337345" y="629641"/>
            <a:ext cx="3001534" cy="353937"/>
          </a:xfrm>
          <a:prstGeom prst="rect">
            <a:avLst/>
          </a:prstGeom>
          <a:noFill/>
          <a:ln w="3175">
            <a:noFill/>
          </a:ln>
        </p:spPr>
        <p:txBody>
          <a:bodyPr wrap="square" lIns="121914" tIns="60957" rIns="121914" bIns="60957" rtlCol="0">
            <a:spAutoFit/>
          </a:bodyPr>
          <a:lstStyle/>
          <a:p>
            <a:pPr defTabSz="1219140">
              <a:spcBef>
                <a:spcPct val="20000"/>
              </a:spcBef>
            </a:pPr>
            <a:r>
              <a:rPr lang="en-US" sz="1500" b="1" dirty="0" smtClean="0">
                <a:ln>
                  <a:solidFill>
                    <a:srgbClr val="CED8DD">
                      <a:lumMod val="25000"/>
                      <a:alpha val="50000"/>
                    </a:srgbClr>
                  </a:solidFill>
                </a:ln>
                <a:solidFill>
                  <a:srgbClr val="CED8DD">
                    <a:lumMod val="25000"/>
                  </a:srgbClr>
                </a:solidFill>
                <a:cs typeface="Arial" pitchFamily="34" charset="0"/>
              </a:rPr>
              <a:t>Go</a:t>
            </a:r>
            <a:r>
              <a:rPr lang="en-US" sz="1500" dirty="0" smtClean="0">
                <a:ln>
                  <a:solidFill>
                    <a:srgbClr val="CED8DD">
                      <a:lumMod val="25000"/>
                      <a:alpha val="50000"/>
                    </a:srgbClr>
                  </a:solidFill>
                </a:ln>
                <a:solidFill>
                  <a:srgbClr val="CED8DD">
                    <a:lumMod val="25000"/>
                  </a:srgbClr>
                </a:solidFill>
                <a:cs typeface="Arial" pitchFamily="34" charset="0"/>
              </a:rPr>
              <a:t> vs </a:t>
            </a:r>
            <a:r>
              <a:rPr lang="en-US" sz="1500" b="1" dirty="0" smtClean="0">
                <a:ln>
                  <a:solidFill>
                    <a:srgbClr val="CED8DD">
                      <a:lumMod val="25000"/>
                      <a:alpha val="50000"/>
                    </a:srgbClr>
                  </a:solidFill>
                </a:ln>
                <a:solidFill>
                  <a:srgbClr val="CED8DD">
                    <a:lumMod val="25000"/>
                  </a:srgbClr>
                </a:solidFill>
                <a:cs typeface="Arial" pitchFamily="34" charset="0"/>
              </a:rPr>
              <a:t>No go</a:t>
            </a:r>
            <a:r>
              <a:rPr lang="en-US" sz="1500" dirty="0" smtClean="0">
                <a:ln>
                  <a:solidFill>
                    <a:srgbClr val="CED8DD">
                      <a:lumMod val="25000"/>
                      <a:alpha val="50000"/>
                    </a:srgbClr>
                  </a:solidFill>
                </a:ln>
                <a:solidFill>
                  <a:srgbClr val="CED8DD">
                    <a:lumMod val="25000"/>
                  </a:srgbClr>
                </a:solidFill>
                <a:cs typeface="Arial" pitchFamily="34" charset="0"/>
              </a:rPr>
              <a:t> problem</a:t>
            </a:r>
            <a:endParaRPr lang="en-US" sz="1500" dirty="0">
              <a:ln>
                <a:solidFill>
                  <a:srgbClr val="CED8DD">
                    <a:lumMod val="25000"/>
                    <a:alpha val="50000"/>
                  </a:srgbClr>
                </a:solidFill>
              </a:ln>
              <a:solidFill>
                <a:srgbClr val="CED8DD">
                  <a:lumMod val="25000"/>
                </a:srgbClr>
              </a:solidFill>
              <a:cs typeface="Arial" pitchFamily="34" charset="0"/>
            </a:endParaRPr>
          </a:p>
        </p:txBody>
      </p:sp>
      <p:pic>
        <p:nvPicPr>
          <p:cNvPr id="3075" name="Picture 3" descr="\\icaohq.icao.lan\fileroot\UsersFiles-FJ\HJUNG\Downloads\internet (1).png"/>
          <p:cNvPicPr>
            <a:picLocks noChangeAspect="1" noChangeArrowheads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9596" y="4579671"/>
            <a:ext cx="565200" cy="56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\\icaohq.icao.lan\fileroot\UsersFiles-FJ\HJUNG\Downloads\pc-computer-with-monitor.png"/>
          <p:cNvPicPr>
            <a:picLocks noChangeAspect="1" noChangeArrowheads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1845" y="4579671"/>
            <a:ext cx="565200" cy="56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\\icaohq.icao.lan\fileroot\UsersFiles-FJ\HJUNG\Downloads\blackberry-qr-code-variant.png"/>
          <p:cNvPicPr>
            <a:picLocks noChangeAspect="1" noChangeArrowheads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81475" y="4579671"/>
            <a:ext cx="565200" cy="56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\\icaohq.icao.lan\fileroot\UsersFiles-FJ\HJUNG\Downloads\smartphone.png"/>
          <p:cNvPicPr>
            <a:picLocks noChangeAspect="1" noChangeArrowheads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19966" y="4579671"/>
            <a:ext cx="565200" cy="56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4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000"/>
                            </p:stCondLst>
                            <p:childTnLst>
                              <p:par>
                                <p:cTn id="99" presetID="10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500"/>
                            </p:stCondLst>
                            <p:childTnLst>
                              <p:par>
                                <p:cTn id="14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2000"/>
                            </p:stCondLst>
                            <p:childTnLst>
                              <p:par>
                                <p:cTn id="156" presetID="10" presetClass="entr" presetSubtype="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xit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1000"/>
                            </p:stCondLst>
                            <p:childTnLst>
                              <p:par>
                                <p:cTn id="2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1500"/>
                            </p:stCondLst>
                            <p:childTnLst>
                              <p:par>
                                <p:cTn id="26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2000"/>
                            </p:stCondLst>
                            <p:childTnLst>
                              <p:par>
                                <p:cTn id="2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2500"/>
                            </p:stCondLst>
                            <p:childTnLst>
                              <p:par>
                                <p:cTn id="292" presetID="10" presetClass="entr" presetSubtype="0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0" presetClass="exit" presetSubtype="0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1" fill="hold">
                            <p:stCondLst>
                              <p:cond delay="500"/>
                            </p:stCondLst>
                            <p:childTnLst>
                              <p:par>
                                <p:cTn id="3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1000"/>
                            </p:stCondLst>
                            <p:childTnLst>
                              <p:par>
                                <p:cTn id="3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1500"/>
                            </p:stCondLst>
                            <p:childTnLst>
                              <p:par>
                                <p:cTn id="3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1" dur="5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500"/>
                            </p:stCondLst>
                            <p:childTnLst>
                              <p:par>
                                <p:cTn id="3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3" fill="hold">
                            <p:stCondLst>
                              <p:cond delay="1000"/>
                            </p:stCondLst>
                            <p:childTnLst>
                              <p:par>
                                <p:cTn id="3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1500"/>
                            </p:stCondLst>
                            <p:childTnLst>
                              <p:par>
                                <p:cTn id="401" presetID="10" presetClass="entr" presetSubtype="0" fill="hold" grpId="1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4" fill="hold">
                      <p:stCondLst>
                        <p:cond delay="indefinite"/>
                      </p:stCondLst>
                      <p:childTnLst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presetID="10" presetClass="exit" presetSubtype="0" fill="hold" grpId="1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0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500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3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4" fill="hold">
                            <p:stCondLst>
                              <p:cond delay="1000"/>
                            </p:stCondLst>
                            <p:childTnLst>
                              <p:par>
                                <p:cTn id="4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4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3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 animBg="1"/>
      <p:bldP spid="20" grpId="0" animBg="1"/>
      <p:bldP spid="145" grpId="0" animBg="1"/>
      <p:bldP spid="145" grpId="1" animBg="1"/>
      <p:bldP spid="146" grpId="0" animBg="1"/>
      <p:bldP spid="134" grpId="0" animBg="1"/>
      <p:bldP spid="123" grpId="0" animBg="1"/>
      <p:bldP spid="77" grpId="0"/>
      <p:bldP spid="78" grpId="0"/>
      <p:bldP spid="14" grpId="0" animBg="1"/>
      <p:bldP spid="14" grpId="1" animBg="1"/>
      <p:bldP spid="81" grpId="0" animBg="1"/>
      <p:bldP spid="81" grpId="1" animBg="1"/>
      <p:bldP spid="83" grpId="0"/>
      <p:bldP spid="83" grpId="1"/>
      <p:bldP spid="84" grpId="0" animBg="1"/>
      <p:bldP spid="84" grpId="1" animBg="1"/>
      <p:bldP spid="95" grpId="0" animBg="1"/>
      <p:bldP spid="95" grpId="1" animBg="1"/>
      <p:bldP spid="103" grpId="0" animBg="1"/>
      <p:bldP spid="104" grpId="0" animBg="1"/>
      <p:bldP spid="104" grpId="1" animBg="1"/>
      <p:bldP spid="106" grpId="0" animBg="1"/>
      <p:bldP spid="106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1" grpId="0"/>
      <p:bldP spid="121" grpId="1"/>
      <p:bldP spid="122" grpId="0"/>
      <p:bldP spid="122" grpId="1"/>
      <p:bldP spid="124" grpId="0"/>
      <p:bldP spid="125" grpId="0"/>
      <p:bldP spid="126" grpId="0" animBg="1"/>
      <p:bldP spid="126" grpId="1" animBg="1"/>
      <p:bldP spid="126" grpId="6" animBg="1"/>
      <p:bldP spid="126" grpId="7" animBg="1"/>
      <p:bldP spid="126" grpId="8" animBg="1"/>
      <p:bldP spid="126" grpId="9" animBg="1"/>
      <p:bldP spid="126" grpId="10" animBg="1"/>
      <p:bldP spid="126" grpId="11" animBg="1"/>
      <p:bldP spid="126" grpId="14" animBg="1"/>
      <p:bldP spid="126" grpId="15" animBg="1"/>
      <p:bldP spid="130" grpId="0"/>
      <p:bldP spid="131" grpId="0"/>
      <p:bldP spid="132" grpId="0"/>
      <p:bldP spid="133" grpId="0"/>
      <p:bldP spid="136" grpId="0" animBg="1"/>
      <p:bldP spid="136" grpId="1" animBg="1"/>
      <p:bldP spid="138" grpId="0" animBg="1"/>
      <p:bldP spid="138" grpId="1" animBg="1"/>
      <p:bldP spid="140" grpId="0"/>
      <p:bldP spid="140" grpId="1"/>
      <p:bldP spid="142" grpId="0" animBg="1"/>
      <p:bldP spid="142" grpId="1" animBg="1"/>
      <p:bldP spid="143" grpId="0" animBg="1"/>
      <p:bldP spid="143" grpId="1" animBg="1"/>
      <p:bldP spid="144" grpId="0"/>
      <p:bldP spid="147" grpId="0"/>
      <p:bldP spid="148" grpId="0"/>
      <p:bldP spid="154" grpId="0"/>
      <p:bldP spid="155" grpId="0"/>
      <p:bldP spid="156" grpId="0"/>
      <p:bldP spid="156" grpId="1"/>
      <p:bldP spid="157" grpId="0"/>
      <p:bldP spid="160" grpId="0"/>
      <p:bldP spid="161" grpId="0"/>
      <p:bldP spid="162" grpId="0"/>
      <p:bldP spid="173" grpId="0"/>
      <p:bldP spid="174" grpId="0"/>
      <p:bldP spid="177" grpId="0"/>
      <p:bldP spid="177" grpId="1"/>
      <p:bldP spid="179" grpId="0"/>
      <p:bldP spid="180" grpId="0"/>
      <p:bldP spid="181" grpId="0"/>
      <p:bldP spid="181" grpId="1"/>
      <p:bldP spid="189" grpId="0" animBg="1"/>
      <p:bldP spid="190" grpId="0"/>
      <p:bldP spid="102" grpId="0"/>
      <p:bldP spid="10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ontent Placeholder 2"/>
          <p:cNvSpPr txBox="1">
            <a:spLocks/>
          </p:cNvSpPr>
          <p:nvPr/>
        </p:nvSpPr>
        <p:spPr>
          <a:xfrm>
            <a:off x="609600" y="1739949"/>
            <a:ext cx="10972800" cy="3849291"/>
          </a:xfrm>
          <a:prstGeom prst="rect">
            <a:avLst/>
          </a:prstGeom>
        </p:spPr>
        <p:txBody>
          <a:bodyPr lIns="91434" tIns="45718" rIns="91434" bIns="45718">
            <a:normAutofit/>
          </a:bodyPr>
          <a:lstStyle>
            <a:lvl1pPr marL="342891" indent="-342891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83751" indent="-326563">
              <a:spcBef>
                <a:spcPts val="700"/>
              </a:spcBef>
              <a:buSzPct val="100000"/>
              <a:buFont typeface="Arial"/>
              <a:buChar char="–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indent="-304792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37317" indent="-365751">
              <a:spcBef>
                <a:spcPts val="700"/>
              </a:spcBef>
              <a:buSzPct val="100000"/>
              <a:buFont typeface="Arial"/>
              <a:buChar char="–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94505" indent="-365751">
              <a:spcBef>
                <a:spcPts val="700"/>
              </a:spcBef>
              <a:buSzPct val="100000"/>
              <a:buFont typeface="Arial"/>
              <a:buChar char="»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651694" indent="-365751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108882" indent="-365751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566070" indent="-365750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023258" indent="-365750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buNone/>
            </a:pPr>
            <a:r>
              <a:rPr lang="en-US" sz="6700" kern="0" dirty="0" smtClean="0">
                <a:latin typeface="+mj-lt"/>
              </a:rPr>
              <a:t>Internship in ICAO</a:t>
            </a:r>
            <a:endParaRPr lang="en-US" sz="6700" kern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444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4963" y="1336389"/>
            <a:ext cx="11522075" cy="1175702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Internship Goal:</a:t>
            </a:r>
          </a:p>
          <a:p>
            <a:pPr defTabSz="914354">
              <a:spcBef>
                <a:spcPct val="20000"/>
              </a:spcBef>
            </a:pPr>
            <a:r>
              <a:rPr lang="en-CA" sz="3200" i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The perspective from ICAO; the view of global governance.</a:t>
            </a:r>
            <a:endParaRPr lang="en-CA" sz="32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8277" y="3068960"/>
            <a:ext cx="1445931" cy="14459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3165" y="3068960"/>
            <a:ext cx="1445931" cy="14459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837" y="3068960"/>
            <a:ext cx="1445931" cy="1445931"/>
          </a:xfrm>
          <a:prstGeom prst="rect">
            <a:avLst/>
          </a:prstGeom>
        </p:spPr>
      </p:pic>
      <p:sp>
        <p:nvSpPr>
          <p:cNvPr id="15" name="직사각형 12"/>
          <p:cNvSpPr/>
          <p:nvPr/>
        </p:nvSpPr>
        <p:spPr>
          <a:xfrm>
            <a:off x="288752" y="4629607"/>
            <a:ext cx="2253973" cy="467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 latinLnBrk="1">
              <a:lnSpc>
                <a:spcPct val="110000"/>
              </a:lnSpc>
            </a:pPr>
            <a:r>
              <a:rPr lang="en-US" altLang="ko-KR" sz="2400" b="1" dirty="0" smtClean="0">
                <a:ln w="3175">
                  <a:solidFill>
                    <a:srgbClr val="037E8C">
                      <a:alpha val="50000"/>
                    </a:srgbClr>
                  </a:solidFill>
                </a:ln>
                <a:solidFill>
                  <a:srgbClr val="037E8C"/>
                </a:solidFill>
                <a:latin typeface="Helvetica" panose="020B0604020202030204" pitchFamily="34" charset="0"/>
              </a:rPr>
              <a:t>Industry</a:t>
            </a:r>
            <a:endParaRPr lang="en-US" altLang="ko-KR" sz="2400" b="1" dirty="0">
              <a:ln w="3175">
                <a:solidFill>
                  <a:srgbClr val="037E8C">
                    <a:alpha val="50000"/>
                  </a:srgbClr>
                </a:solidFill>
              </a:ln>
              <a:solidFill>
                <a:srgbClr val="037E8C"/>
              </a:solidFill>
              <a:latin typeface="Helvetica" panose="020B0604020202030204" pitchFamily="34" charset="0"/>
            </a:endParaRPr>
          </a:p>
        </p:txBody>
      </p:sp>
      <p:sp>
        <p:nvSpPr>
          <p:cNvPr id="16" name="직사각형 12"/>
          <p:cNvSpPr/>
          <p:nvPr/>
        </p:nvSpPr>
        <p:spPr>
          <a:xfrm>
            <a:off x="4943579" y="4692060"/>
            <a:ext cx="3000038" cy="404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 latinLnBrk="1">
              <a:lnSpc>
                <a:spcPct val="110000"/>
              </a:lnSpc>
            </a:pPr>
            <a:r>
              <a:rPr lang="en-US" altLang="ko-KR" sz="2000" b="1" dirty="0" smtClean="0">
                <a:ln w="3175">
                  <a:solidFill>
                    <a:schemeClr val="accent1">
                      <a:alpha val="50000"/>
                    </a:schemeClr>
                  </a:solidFill>
                </a:ln>
                <a:solidFill>
                  <a:schemeClr val="accent1"/>
                </a:solidFill>
                <a:latin typeface="Helvetica" panose="020B0604020202030204" pitchFamily="34" charset="0"/>
              </a:rPr>
              <a:t>Regulatory Bodies</a:t>
            </a:r>
          </a:p>
        </p:txBody>
      </p:sp>
      <p:sp>
        <p:nvSpPr>
          <p:cNvPr id="17" name="직사각형 12"/>
          <p:cNvSpPr/>
          <p:nvPr/>
        </p:nvSpPr>
        <p:spPr>
          <a:xfrm>
            <a:off x="2567608" y="4629607"/>
            <a:ext cx="2253973" cy="467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 latinLnBrk="1">
              <a:lnSpc>
                <a:spcPct val="110000"/>
              </a:lnSpc>
            </a:pPr>
            <a:r>
              <a:rPr lang="en-US" altLang="ko-KR" sz="2400" b="1" dirty="0" smtClean="0">
                <a:ln w="3175">
                  <a:solidFill>
                    <a:srgbClr val="037E8C">
                      <a:alpha val="50000"/>
                    </a:srgbClr>
                  </a:solidFill>
                </a:ln>
                <a:solidFill>
                  <a:srgbClr val="037E8C"/>
                </a:solidFill>
                <a:latin typeface="Helvetica" panose="020B0604020202030204" pitchFamily="34" charset="0"/>
              </a:rPr>
              <a:t>Academia</a:t>
            </a:r>
            <a:endParaRPr lang="en-US" altLang="ko-KR" sz="2400" b="1" dirty="0">
              <a:ln w="3175">
                <a:solidFill>
                  <a:srgbClr val="037E8C">
                    <a:alpha val="50000"/>
                  </a:srgbClr>
                </a:solidFill>
              </a:ln>
              <a:solidFill>
                <a:srgbClr val="037E8C"/>
              </a:solidFill>
              <a:latin typeface="Helvetica" panose="020B0604020202030204" pitchFamily="34" charset="0"/>
            </a:endParaRPr>
          </a:p>
        </p:txBody>
      </p:sp>
      <p:sp>
        <p:nvSpPr>
          <p:cNvPr id="19" name="직사각형 12"/>
          <p:cNvSpPr/>
          <p:nvPr/>
        </p:nvSpPr>
        <p:spPr>
          <a:xfrm>
            <a:off x="8616280" y="2924944"/>
            <a:ext cx="3240757" cy="529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latinLnBrk="1">
              <a:lnSpc>
                <a:spcPct val="110000"/>
              </a:lnSpc>
            </a:pPr>
            <a:r>
              <a:rPr lang="en-US" altLang="ko-KR" sz="2800" b="1" dirty="0" smtClean="0">
                <a:ln w="3175">
                  <a:solidFill>
                    <a:schemeClr val="accent1">
                      <a:alpha val="50000"/>
                    </a:schemeClr>
                  </a:solidFill>
                </a:ln>
                <a:solidFill>
                  <a:schemeClr val="accent1"/>
                </a:solidFill>
                <a:latin typeface="Helvetica" panose="020B0604020202030204" pitchFamily="34" charset="0"/>
              </a:rPr>
              <a:t>Career goal: </a:t>
            </a:r>
            <a:endParaRPr lang="en-US" altLang="ko-KR" sz="2800" b="1" i="1" dirty="0">
              <a:ln w="3175">
                <a:solidFill>
                  <a:schemeClr val="accent1">
                    <a:alpha val="50000"/>
                  </a:schemeClr>
                </a:solidFill>
              </a:ln>
              <a:solidFill>
                <a:schemeClr val="accent1"/>
              </a:solidFill>
              <a:latin typeface="Helvetica" panose="020B0604020202030204" pitchFamily="34" charset="0"/>
            </a:endParaRPr>
          </a:p>
        </p:txBody>
      </p:sp>
      <p:sp>
        <p:nvSpPr>
          <p:cNvPr id="21" name="직사각형 12"/>
          <p:cNvSpPr/>
          <p:nvPr/>
        </p:nvSpPr>
        <p:spPr>
          <a:xfrm>
            <a:off x="8623348" y="3632324"/>
            <a:ext cx="324075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latinLnBrk="1">
              <a:lnSpc>
                <a:spcPct val="110000"/>
              </a:lnSpc>
            </a:pPr>
            <a:r>
              <a:rPr lang="en-US" altLang="ko-KR" sz="2000" i="1" dirty="0" smtClean="0">
                <a:ln w="3175">
                  <a:solidFill>
                    <a:schemeClr val="accent1">
                      <a:alpha val="50000"/>
                    </a:schemeClr>
                  </a:solidFill>
                </a:ln>
                <a:solidFill>
                  <a:schemeClr val="accent1"/>
                </a:solidFill>
                <a:latin typeface="Helvetica" panose="020B0604020202030204" pitchFamily="34" charset="0"/>
              </a:rPr>
              <a:t>Bridge the gap between Industry, Academia and Regulatory bodies.</a:t>
            </a:r>
            <a:endParaRPr lang="en-US" altLang="ko-KR" sz="2000" i="1" dirty="0">
              <a:ln w="3175">
                <a:solidFill>
                  <a:schemeClr val="accent1">
                    <a:alpha val="50000"/>
                  </a:schemeClr>
                </a:solidFill>
              </a:ln>
              <a:solidFill>
                <a:schemeClr val="accent1"/>
              </a:solidFill>
              <a:latin typeface="Helvetica" panose="020B0604020202030204" pitchFamily="34" charset="0"/>
            </a:endParaRPr>
          </a:p>
        </p:txBody>
      </p:sp>
      <p:sp>
        <p:nvSpPr>
          <p:cNvPr id="22" name="Chevron 21"/>
          <p:cNvSpPr/>
          <p:nvPr/>
        </p:nvSpPr>
        <p:spPr>
          <a:xfrm>
            <a:off x="7536160" y="3501008"/>
            <a:ext cx="576064" cy="648097"/>
          </a:xfrm>
          <a:prstGeom prst="chevron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16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https://www.icao.int/RPM/iSTARS/Data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47015" y="3114273"/>
            <a:ext cx="3600000" cy="1507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rtificial intelligence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5458" y="3114273"/>
            <a:ext cx="3600000" cy="153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air traffic managemen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296000" y="3114273"/>
            <a:ext cx="3600000" cy="1507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5582" y="4788445"/>
            <a:ext cx="3585943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600" b="1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Promote </a:t>
            </a:r>
            <a:r>
              <a:rPr lang="en-US" sz="16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the public </a:t>
            </a:r>
            <a:r>
              <a:rPr lang="en-US" sz="1600" b="1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interest </a:t>
            </a:r>
            <a:r>
              <a:rPr lang="en-US" sz="16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of </a:t>
            </a:r>
            <a:br>
              <a:rPr lang="en-US" sz="16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</a:br>
            <a:r>
              <a:rPr lang="en-US" sz="16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Artificial </a:t>
            </a:r>
            <a:r>
              <a:rPr lang="en-US" sz="1600" b="1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Intelligence in ICAO </a:t>
            </a:r>
            <a:endParaRPr lang="en-CA" sz="1600" b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5457" y="2825048"/>
            <a:ext cx="3600000" cy="30777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91436" tIns="45718" rIns="91436" bIns="45718" rtlCol="0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1400" b="1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Multidisciplinary Priorities</a:t>
            </a:r>
            <a:endParaRPr lang="en-CA" sz="1400" b="1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96000" y="2825048"/>
            <a:ext cx="3600000" cy="30777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91436" tIns="45718" rIns="91436" bIns="45718" rtlCol="0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1400" b="1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Airspace Management and Optimization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247015" y="2825048"/>
            <a:ext cx="3600000" cy="30777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91436" tIns="45718" rIns="91436" bIns="45718" rtlCol="0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1400" b="1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Integrated Aviation Analysis</a:t>
            </a:r>
            <a:endParaRPr lang="en-CA" sz="1400" b="1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433049" y="4788445"/>
            <a:ext cx="3607167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6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Assist secretariat in activities </a:t>
            </a:r>
            <a:r>
              <a:rPr lang="en-US" sz="1600" b="1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in the area </a:t>
            </a:r>
            <a:r>
              <a:rPr lang="en-US" sz="16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of Trajectory Based Operation (TBO)</a:t>
            </a:r>
            <a:endParaRPr lang="en-CA" sz="1600" b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72700" y="4788445"/>
            <a:ext cx="3474315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600" b="1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Develop </a:t>
            </a:r>
            <a:r>
              <a:rPr lang="en-US" sz="16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preliminary </a:t>
            </a:r>
            <a:r>
              <a:rPr lang="en-US" sz="1600" b="1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Machine Learning applications for aviation data analysis</a:t>
            </a:r>
            <a:endParaRPr lang="en-CA" sz="1600" b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51472" y="4788445"/>
            <a:ext cx="0" cy="584771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421537" y="4788445"/>
            <a:ext cx="0" cy="584771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8362098" y="4788445"/>
            <a:ext cx="0" cy="584771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34963" y="1336389"/>
            <a:ext cx="11522075" cy="1077214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Explore the potential application of</a:t>
            </a:r>
            <a:b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</a:b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Artificial Intelligence in aviation.</a:t>
            </a:r>
            <a:endParaRPr lang="en-CA" sz="3200" b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7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35455" y="1628800"/>
            <a:ext cx="4320002" cy="3053383"/>
            <a:chOff x="335456" y="1609059"/>
            <a:chExt cx="3616232" cy="2555958"/>
          </a:xfrm>
        </p:grpSpPr>
        <p:pic>
          <p:nvPicPr>
            <p:cNvPr id="3082" name="Picture 10" descr="artificial intelligence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35457" y="1898283"/>
              <a:ext cx="3616231" cy="1541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465583" y="3572456"/>
              <a:ext cx="3469875" cy="592561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defTabSz="914354">
                <a:spcBef>
                  <a:spcPct val="20000"/>
                </a:spcBef>
              </a:pPr>
              <a:r>
                <a:rPr lang="en-US" sz="2000" b="1" dirty="0">
                  <a:ln>
                    <a:solidFill>
                      <a:srgbClr val="5A6870">
                        <a:lumMod val="75000"/>
                        <a:alpha val="50000"/>
                      </a:srgbClr>
                    </a:solidFill>
                  </a:ln>
                  <a:solidFill>
                    <a:srgbClr val="5A6870">
                      <a:lumMod val="75000"/>
                    </a:srgbClr>
                  </a:solidFill>
                  <a:cs typeface="Arial" pitchFamily="34" charset="0"/>
                </a:rPr>
                <a:t>Promote </a:t>
              </a:r>
              <a:r>
                <a:rPr lang="en-US" sz="2000" b="1" dirty="0" smtClean="0">
                  <a:ln>
                    <a:solidFill>
                      <a:srgbClr val="5A6870">
                        <a:lumMod val="75000"/>
                        <a:alpha val="50000"/>
                      </a:srgbClr>
                    </a:solidFill>
                  </a:ln>
                  <a:solidFill>
                    <a:srgbClr val="5A6870">
                      <a:lumMod val="75000"/>
                    </a:srgbClr>
                  </a:solidFill>
                  <a:cs typeface="Arial" pitchFamily="34" charset="0"/>
                </a:rPr>
                <a:t>the public </a:t>
              </a:r>
              <a:r>
                <a:rPr lang="en-US" sz="2000" b="1" dirty="0">
                  <a:ln>
                    <a:solidFill>
                      <a:srgbClr val="5A6870">
                        <a:lumMod val="75000"/>
                        <a:alpha val="50000"/>
                      </a:srgbClr>
                    </a:solidFill>
                  </a:ln>
                  <a:solidFill>
                    <a:srgbClr val="5A6870">
                      <a:lumMod val="75000"/>
                    </a:srgbClr>
                  </a:solidFill>
                  <a:cs typeface="Arial" pitchFamily="34" charset="0"/>
                </a:rPr>
                <a:t>interest </a:t>
              </a:r>
              <a:r>
                <a:rPr lang="en-US" sz="2000" b="1" dirty="0" smtClean="0">
                  <a:ln>
                    <a:solidFill>
                      <a:srgbClr val="5A6870">
                        <a:lumMod val="75000"/>
                        <a:alpha val="50000"/>
                      </a:srgbClr>
                    </a:solidFill>
                  </a:ln>
                  <a:solidFill>
                    <a:srgbClr val="5A6870">
                      <a:lumMod val="75000"/>
                    </a:srgbClr>
                  </a:solidFill>
                  <a:cs typeface="Arial" pitchFamily="34" charset="0"/>
                </a:rPr>
                <a:t>of </a:t>
              </a:r>
              <a:br>
                <a:rPr lang="en-US" sz="2000" b="1" dirty="0" smtClean="0">
                  <a:ln>
                    <a:solidFill>
                      <a:srgbClr val="5A6870">
                        <a:lumMod val="75000"/>
                        <a:alpha val="50000"/>
                      </a:srgbClr>
                    </a:solidFill>
                  </a:ln>
                  <a:solidFill>
                    <a:srgbClr val="5A6870">
                      <a:lumMod val="75000"/>
                    </a:srgbClr>
                  </a:solidFill>
                  <a:cs typeface="Arial" pitchFamily="34" charset="0"/>
                </a:rPr>
              </a:br>
              <a:r>
                <a:rPr lang="en-US" sz="2000" b="1" dirty="0" smtClean="0">
                  <a:ln>
                    <a:solidFill>
                      <a:srgbClr val="5A6870">
                        <a:lumMod val="75000"/>
                        <a:alpha val="50000"/>
                      </a:srgbClr>
                    </a:solidFill>
                  </a:ln>
                  <a:solidFill>
                    <a:srgbClr val="5A6870">
                      <a:lumMod val="75000"/>
                    </a:srgbClr>
                  </a:solidFill>
                  <a:cs typeface="Arial" pitchFamily="34" charset="0"/>
                </a:rPr>
                <a:t>Artificial </a:t>
              </a:r>
              <a:r>
                <a:rPr lang="en-US" sz="2000" b="1" dirty="0">
                  <a:ln>
                    <a:solidFill>
                      <a:srgbClr val="5A6870">
                        <a:lumMod val="75000"/>
                        <a:alpha val="50000"/>
                      </a:srgbClr>
                    </a:solidFill>
                  </a:ln>
                  <a:solidFill>
                    <a:srgbClr val="5A6870">
                      <a:lumMod val="75000"/>
                    </a:srgbClr>
                  </a:solidFill>
                  <a:cs typeface="Arial" pitchFamily="34" charset="0"/>
                </a:rPr>
                <a:t>Intelligence in ICAO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35456" y="1609059"/>
              <a:ext cx="3616230" cy="33492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 lIns="91436" tIns="45718" rIns="91436" bIns="45718" rtlCol="0">
              <a:spAutoFit/>
            </a:bodyPr>
            <a:lstStyle/>
            <a:p>
              <a:pPr algn="ctr" defTabSz="914354">
                <a:spcBef>
                  <a:spcPct val="20000"/>
                </a:spcBef>
              </a:pPr>
              <a:r>
                <a:rPr lang="en-US" sz="2000" b="1" dirty="0" smtClean="0">
                  <a:ln>
                    <a:solidFill>
                      <a:schemeClr val="bg1">
                        <a:lumMod val="95000"/>
                        <a:alpha val="50000"/>
                      </a:schemeClr>
                    </a:solidFill>
                  </a:ln>
                  <a:solidFill>
                    <a:schemeClr val="bg1"/>
                  </a:solidFill>
                  <a:cs typeface="Arial" pitchFamily="34" charset="0"/>
                </a:rPr>
                <a:t>Multidisciplinary Priorities</a:t>
              </a:r>
              <a:endParaRPr lang="en-CA" sz="2000" b="1" dirty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451472" y="3572456"/>
              <a:ext cx="0" cy="584771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5375920" y="3136615"/>
            <a:ext cx="6481118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6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Published </a:t>
            </a:r>
            <a:r>
              <a:rPr lang="en-US" sz="1600" b="1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two articles </a:t>
            </a:r>
            <a:r>
              <a:rPr lang="en-US" sz="1600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on illustrating A.I. application in </a:t>
            </a:r>
            <a:r>
              <a:rPr lang="en-US" sz="16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aviation in </a:t>
            </a:r>
            <a:r>
              <a:rPr lang="en-US" sz="1600" b="1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unitingaviation.com</a:t>
            </a:r>
            <a:r>
              <a:rPr lang="en-US" sz="16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. </a:t>
            </a:r>
            <a:r>
              <a:rPr lang="en-US" sz="1600" i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May 16</a:t>
            </a:r>
            <a:r>
              <a:rPr lang="en-US" sz="1600" i="1" baseline="300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th</a:t>
            </a:r>
            <a:endParaRPr lang="en-CA" sz="16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75920" y="2340173"/>
            <a:ext cx="6481118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6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Drafting new project: </a:t>
            </a:r>
            <a:r>
              <a:rPr lang="en-US" sz="16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building </a:t>
            </a:r>
            <a:r>
              <a:rPr lang="en-US" sz="1600" b="1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a decision support tools </a:t>
            </a:r>
            <a:r>
              <a:rPr lang="en-US" sz="1600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for a human-centric and sustainable aviation system</a:t>
            </a:r>
            <a:r>
              <a:rPr lang="en-US" sz="16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. </a:t>
            </a:r>
            <a:r>
              <a:rPr lang="en-US" sz="1600" i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March 5</a:t>
            </a:r>
            <a:r>
              <a:rPr lang="en-US" sz="1600" i="1" baseline="300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th</a:t>
            </a:r>
            <a:r>
              <a:rPr lang="en-US" sz="1600" i="1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 </a:t>
            </a:r>
            <a:r>
              <a:rPr lang="en-US" sz="1600" i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~ 9</a:t>
            </a:r>
            <a:r>
              <a:rPr lang="en-US" sz="1600" i="1" baseline="300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th</a:t>
            </a:r>
            <a:r>
              <a:rPr lang="en-US" sz="1600" i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 </a:t>
            </a:r>
            <a:endParaRPr lang="en-CA" sz="1600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375920" y="3933056"/>
            <a:ext cx="6481118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6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Participated </a:t>
            </a:r>
            <a:r>
              <a:rPr lang="en-US" sz="1600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in planning a ICAO’s  </a:t>
            </a:r>
            <a:r>
              <a:rPr lang="en-US" sz="1600" b="1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Scientific Review of Artificial Intelligence in Civil Aviation (</a:t>
            </a:r>
            <a:r>
              <a:rPr lang="en-US" sz="16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SRAICA)</a:t>
            </a:r>
            <a:r>
              <a:rPr lang="en-US" sz="16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. </a:t>
            </a:r>
            <a:r>
              <a:rPr lang="en-US" sz="1600" i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May 30</a:t>
            </a:r>
            <a:r>
              <a:rPr lang="en-US" sz="1600" i="1" baseline="300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th</a:t>
            </a:r>
            <a:endParaRPr lang="en-CA" sz="1600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75920" y="1628800"/>
            <a:ext cx="6481118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24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Major Outputs</a:t>
            </a:r>
            <a:endParaRPr lang="en-CA" sz="2400" b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963" y="5229225"/>
            <a:ext cx="1080135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24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→ The Artificial Intelligence can be used in ICAO services.</a:t>
            </a:r>
          </a:p>
        </p:txBody>
      </p:sp>
    </p:spTree>
    <p:extLst>
      <p:ext uri="{BB962C8B-B14F-4D97-AF65-F5344CB8AC3E}">
        <p14:creationId xmlns:p14="http://schemas.microsoft.com/office/powerpoint/2010/main" val="123381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474050" y="3974301"/>
            <a:ext cx="0" cy="698576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2" descr="air traffic managemen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5458" y="1974312"/>
            <a:ext cx="4320000" cy="1809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35458" y="1628800"/>
            <a:ext cx="4320000" cy="3996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91436" tIns="45718" rIns="91436" bIns="45718" rtlCol="0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1800" b="1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Airspace Management and Optimization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0906" y="3974301"/>
            <a:ext cx="4309172" cy="707882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20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Assist secretariat in activities </a:t>
            </a:r>
            <a:r>
              <a:rPr lang="en-US" sz="2000" b="1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in the area </a:t>
            </a:r>
            <a:r>
              <a:rPr lang="en-US" sz="20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of Trajectory Based Operation</a:t>
            </a:r>
            <a:endParaRPr lang="en-CA" sz="2000" b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75920" y="2348880"/>
            <a:ext cx="6481118" cy="83099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6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Participation and assist in the </a:t>
            </a:r>
            <a:r>
              <a:rPr lang="en-US" sz="16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33rd </a:t>
            </a:r>
            <a:r>
              <a:rPr lang="en-US" sz="1600" b="1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meetings of the ATMRPP </a:t>
            </a:r>
            <a:r>
              <a:rPr lang="en-US" sz="16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Working </a:t>
            </a:r>
            <a:r>
              <a:rPr lang="en-US" sz="1600" b="1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Groups </a:t>
            </a:r>
            <a:r>
              <a:rPr lang="en-US" sz="16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(ATMRPP-WG/33), draft &amp; </a:t>
            </a:r>
            <a:r>
              <a:rPr lang="en-US" sz="1600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present TMRPP-WG/33-WP/774: </a:t>
            </a:r>
            <a:r>
              <a:rPr lang="en-US" sz="1600" b="1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TBO website development</a:t>
            </a:r>
            <a:r>
              <a:rPr lang="en-US" sz="1600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. . </a:t>
            </a:r>
            <a:r>
              <a:rPr lang="en-US" sz="1600" i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March 19</a:t>
            </a:r>
            <a:r>
              <a:rPr lang="en-US" sz="1600" i="1" baseline="300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th</a:t>
            </a:r>
            <a:r>
              <a:rPr lang="en-US" sz="1600" i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 ~ 23</a:t>
            </a:r>
            <a:r>
              <a:rPr lang="en-US" sz="1600" i="1" baseline="300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rd</a:t>
            </a:r>
            <a:endParaRPr lang="en-CA" sz="16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75920" y="3464714"/>
            <a:ext cx="6481118" cy="33855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6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ATMRPP/CP/IMP </a:t>
            </a:r>
            <a:r>
              <a:rPr lang="en-US" sz="1600" b="1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inter-panel </a:t>
            </a:r>
            <a:r>
              <a:rPr lang="en-US" sz="16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Task Force</a:t>
            </a:r>
            <a:r>
              <a:rPr lang="en-US" sz="16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. </a:t>
            </a:r>
            <a:r>
              <a:rPr lang="en-US" sz="1600" i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Apr 18</a:t>
            </a:r>
            <a:r>
              <a:rPr lang="en-US" sz="1600" i="1" baseline="300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th</a:t>
            </a:r>
            <a:r>
              <a:rPr lang="en-US" sz="1600" i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 &amp; </a:t>
            </a:r>
            <a:r>
              <a:rPr lang="en-US" sz="1600" i="1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May </a:t>
            </a:r>
            <a:r>
              <a:rPr lang="en-US" sz="1600" i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2</a:t>
            </a:r>
            <a:r>
              <a:rPr lang="en-US" sz="1600" i="1" baseline="300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nd</a:t>
            </a:r>
            <a:r>
              <a:rPr lang="en-US" sz="1600" i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 </a:t>
            </a:r>
            <a:endParaRPr lang="en-CA" sz="16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75920" y="1628800"/>
            <a:ext cx="6481118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2400" b="1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Major Outputs</a:t>
            </a:r>
            <a:endParaRPr lang="en-CA" sz="2400" b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75920" y="4088106"/>
            <a:ext cx="6481118" cy="33855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6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Global TBO </a:t>
            </a:r>
            <a:r>
              <a:rPr lang="en-US" sz="1600" b="1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concept video </a:t>
            </a:r>
            <a:r>
              <a:rPr lang="en-US" sz="16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and TBO website </a:t>
            </a:r>
            <a:r>
              <a:rPr lang="en-US" sz="16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for AN-</a:t>
            </a:r>
            <a:r>
              <a:rPr lang="en-US" sz="1600" dirty="0" err="1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Conf</a:t>
            </a:r>
            <a:r>
              <a:rPr lang="en-US" sz="16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/13. </a:t>
            </a:r>
            <a:r>
              <a:rPr lang="en-US" sz="1600" i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May 3</a:t>
            </a:r>
            <a:r>
              <a:rPr lang="en-US" sz="1600" i="1" baseline="300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rd</a:t>
            </a:r>
            <a:r>
              <a:rPr lang="en-US" sz="1600" i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 </a:t>
            </a:r>
            <a:endParaRPr lang="en-CA" sz="16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34963" y="5229225"/>
            <a:ext cx="1080135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24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→ Recognized how A.I. can applied into global TBO concept.</a:t>
            </a:r>
          </a:p>
        </p:txBody>
      </p:sp>
    </p:spTree>
    <p:extLst>
      <p:ext uri="{BB962C8B-B14F-4D97-AF65-F5344CB8AC3E}">
        <p14:creationId xmlns:p14="http://schemas.microsoft.com/office/powerpoint/2010/main" val="367153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474050" y="3974301"/>
            <a:ext cx="0" cy="698576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90906" y="3974301"/>
            <a:ext cx="4309172" cy="707882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2000" b="1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Develop preliminary Machine Learning applications for aviation data analysis</a:t>
            </a:r>
          </a:p>
        </p:txBody>
      </p:sp>
      <p:pic>
        <p:nvPicPr>
          <p:cNvPr id="10" name="Picture 8" descr="https://www.icao.int/RPM/iSTARS/Data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5457" y="1918026"/>
            <a:ext cx="4342389" cy="181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35458" y="1628800"/>
            <a:ext cx="4342388" cy="40010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91436" tIns="45718" rIns="91436" bIns="45718" rtlCol="0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2000" b="1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Integrated Aviation Analysis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75920" y="2451085"/>
            <a:ext cx="6481118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just" defTabSz="914354">
              <a:spcBef>
                <a:spcPct val="20000"/>
              </a:spcBef>
            </a:pPr>
            <a:r>
              <a:rPr lang="en-US" sz="16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A.I. Bot</a:t>
            </a:r>
            <a:r>
              <a:rPr lang="en-US" sz="16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: Criticality score evaluation and Q-code classification based on the NOTAM message. </a:t>
            </a:r>
            <a:r>
              <a:rPr lang="en-US" sz="1600" i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under-development</a:t>
            </a:r>
            <a:endParaRPr lang="en-CA" sz="16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75920" y="3325926"/>
            <a:ext cx="6481118" cy="33855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6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One-day workshop of Artificial Intelligence in ICAO. </a:t>
            </a:r>
            <a:r>
              <a:rPr lang="en-US" sz="1600" i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June 28</a:t>
            </a:r>
            <a:r>
              <a:rPr lang="en-US" sz="1600" i="1" baseline="300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th</a:t>
            </a:r>
            <a:endParaRPr lang="en-CA" sz="16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75920" y="3954546"/>
            <a:ext cx="6481118" cy="33855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6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Article for </a:t>
            </a:r>
            <a:r>
              <a:rPr lang="en-US" sz="1600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ITU’s </a:t>
            </a:r>
            <a:r>
              <a:rPr lang="en-US" sz="1600" b="1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Data for Good journal</a:t>
            </a:r>
            <a:r>
              <a:rPr lang="en-US" sz="1600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 about </a:t>
            </a:r>
            <a:r>
              <a:rPr lang="en-US" sz="16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ICAO’s data service.  </a:t>
            </a:r>
            <a:r>
              <a:rPr lang="en-US" sz="1600" i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June 29</a:t>
            </a:r>
            <a:r>
              <a:rPr lang="en-US" sz="1600" i="1" baseline="300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th</a:t>
            </a:r>
            <a:endParaRPr lang="en-CA" sz="16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75920" y="1628800"/>
            <a:ext cx="6481118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2400" b="1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Major Outputs</a:t>
            </a:r>
            <a:endParaRPr lang="en-CA" sz="2400" b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4963" y="5229225"/>
            <a:ext cx="1080135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24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→ The Artificial Intelligence can deliver more capabilities in aviation safety.</a:t>
            </a:r>
          </a:p>
        </p:txBody>
      </p:sp>
    </p:spTree>
    <p:extLst>
      <p:ext uri="{BB962C8B-B14F-4D97-AF65-F5344CB8AC3E}">
        <p14:creationId xmlns:p14="http://schemas.microsoft.com/office/powerpoint/2010/main" val="245732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2</a:t>
            </a:fld>
            <a:endParaRPr lang="en-CA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06785" y="1074688"/>
            <a:ext cx="10972800" cy="1143000"/>
          </a:xfrm>
        </p:spPr>
        <p:txBody>
          <a:bodyPr/>
          <a:lstStyle/>
          <a:p>
            <a:pPr algn="l"/>
            <a:r>
              <a:rPr lang="en-CA" sz="4000" b="1" dirty="0"/>
              <a:t>Introduction</a:t>
            </a:r>
          </a:p>
        </p:txBody>
      </p:sp>
      <p:sp>
        <p:nvSpPr>
          <p:cNvPr id="36" name="Oval 35"/>
          <p:cNvSpPr/>
          <p:nvPr/>
        </p:nvSpPr>
        <p:spPr>
          <a:xfrm>
            <a:off x="9323015" y="3182435"/>
            <a:ext cx="2130636" cy="2130636"/>
          </a:xfrm>
          <a:prstGeom prst="ellipse">
            <a:avLst/>
          </a:prstGeom>
          <a:solidFill>
            <a:srgbClr val="D9D9D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/>
            <a:endParaRPr lang="en-GB"/>
          </a:p>
        </p:txBody>
      </p:sp>
      <p:sp>
        <p:nvSpPr>
          <p:cNvPr id="37" name="Oval 36"/>
          <p:cNvSpPr/>
          <p:nvPr/>
        </p:nvSpPr>
        <p:spPr>
          <a:xfrm>
            <a:off x="6664155" y="3183463"/>
            <a:ext cx="2130636" cy="2130636"/>
          </a:xfrm>
          <a:prstGeom prst="ellipse">
            <a:avLst/>
          </a:prstGeom>
          <a:solidFill>
            <a:srgbClr val="D9D9D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/>
            <a:endParaRPr lang="en-GB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8332" y="3544888"/>
            <a:ext cx="1440000" cy="14400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9471" y="3528781"/>
            <a:ext cx="1440000" cy="1440000"/>
          </a:xfrm>
          <a:prstGeom prst="rect">
            <a:avLst/>
          </a:prstGeom>
        </p:spPr>
      </p:pic>
      <p:sp>
        <p:nvSpPr>
          <p:cNvPr id="40" name="직사각형 12"/>
          <p:cNvSpPr/>
          <p:nvPr/>
        </p:nvSpPr>
        <p:spPr>
          <a:xfrm>
            <a:off x="6333901" y="2756576"/>
            <a:ext cx="2786439" cy="413957"/>
          </a:xfrm>
          <a:prstGeom prst="rect">
            <a:avLst/>
          </a:prstGeom>
        </p:spPr>
        <p:txBody>
          <a:bodyPr wrap="square" lIns="91434" tIns="45718" rIns="91434" bIns="45718">
            <a:spAutoFit/>
          </a:bodyPr>
          <a:lstStyle/>
          <a:p>
            <a:pPr algn="ctr" latinLnBrk="1">
              <a:lnSpc>
                <a:spcPct val="110000"/>
              </a:lnSpc>
            </a:pPr>
            <a:r>
              <a:rPr lang="en-US" altLang="ko-KR" dirty="0" smtClean="0">
                <a:ln w="3175">
                  <a:solidFill>
                    <a:schemeClr val="accent6">
                      <a:lumMod val="50000"/>
                      <a:alpha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Helvetica" panose="020B0604020202030204" pitchFamily="34" charset="0"/>
              </a:rPr>
              <a:t>Air Traffic Control</a:t>
            </a:r>
            <a:endParaRPr lang="en-US" altLang="ko-KR" dirty="0">
              <a:ln w="3175">
                <a:solidFill>
                  <a:schemeClr val="accent6">
                    <a:lumMod val="50000"/>
                    <a:alpha val="5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latin typeface="Helvetica" panose="020B0604020202030204" pitchFamily="34" charset="0"/>
            </a:endParaRPr>
          </a:p>
        </p:txBody>
      </p:sp>
      <p:sp>
        <p:nvSpPr>
          <p:cNvPr id="41" name="직사각형 12"/>
          <p:cNvSpPr/>
          <p:nvPr/>
        </p:nvSpPr>
        <p:spPr>
          <a:xfrm>
            <a:off x="8998197" y="2756576"/>
            <a:ext cx="2786439" cy="413957"/>
          </a:xfrm>
          <a:prstGeom prst="rect">
            <a:avLst/>
          </a:prstGeom>
        </p:spPr>
        <p:txBody>
          <a:bodyPr wrap="square" lIns="91434" tIns="45718" rIns="91434" bIns="45718">
            <a:spAutoFit/>
          </a:bodyPr>
          <a:lstStyle/>
          <a:p>
            <a:pPr algn="ctr" latinLnBrk="1">
              <a:lnSpc>
                <a:spcPct val="110000"/>
              </a:lnSpc>
            </a:pPr>
            <a:r>
              <a:rPr lang="en-US" altLang="ko-KR" dirty="0" smtClean="0">
                <a:ln w="3175">
                  <a:solidFill>
                    <a:schemeClr val="accent6">
                      <a:lumMod val="50000"/>
                      <a:alpha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Helvetica" panose="020B0604020202030204" pitchFamily="34" charset="0"/>
              </a:rPr>
              <a:t>Artificial Intelligence</a:t>
            </a:r>
            <a:endParaRPr lang="en-US" altLang="ko-KR" dirty="0">
              <a:ln w="3175">
                <a:solidFill>
                  <a:schemeClr val="accent6">
                    <a:lumMod val="50000"/>
                    <a:alpha val="5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latin typeface="Helvetica" panose="020B060402020203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30940" y="2708923"/>
            <a:ext cx="1584573" cy="40011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91434" tIns="45718" rIns="91434" bIns="45718" rtlCol="0">
            <a:spAutoFit/>
          </a:bodyPr>
          <a:lstStyle/>
          <a:p>
            <a:pPr lvl="0" algn="r">
              <a:spcBef>
                <a:spcPct val="20000"/>
              </a:spcBef>
            </a:pPr>
            <a:r>
              <a:rPr lang="en-CA" sz="2000" b="1" dirty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Supervisor</a:t>
            </a:r>
            <a:endParaRPr lang="en-CA" sz="2000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30940" y="4181021"/>
            <a:ext cx="1584573" cy="40011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91434" tIns="45718" rIns="91434" bIns="45718" rtlCol="0">
            <a:spAutoFit/>
          </a:bodyPr>
          <a:lstStyle/>
          <a:p>
            <a:pPr lvl="0" algn="r">
              <a:spcBef>
                <a:spcPct val="20000"/>
              </a:spcBef>
            </a:pPr>
            <a:r>
              <a:rPr lang="en-CA" sz="2000" b="1" dirty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Worked with</a:t>
            </a:r>
            <a:endParaRPr lang="en-CA" sz="2000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30940" y="2164797"/>
            <a:ext cx="1584573" cy="40011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91434" tIns="45718" rIns="91434" bIns="45718" rtlCol="0">
            <a:spAutoFit/>
          </a:bodyPr>
          <a:lstStyle/>
          <a:p>
            <a:pPr lvl="0" algn="r">
              <a:spcBef>
                <a:spcPct val="20000"/>
              </a:spcBef>
            </a:pPr>
            <a:r>
              <a:rPr lang="en-CA" sz="2000" b="1" dirty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Name</a:t>
            </a:r>
            <a:endParaRPr lang="en-CA" sz="2000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19539" y="2164797"/>
            <a:ext cx="4176465" cy="400111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CA" sz="2000" dirty="0">
                <a:ln>
                  <a:solidFill>
                    <a:schemeClr val="accent6">
                      <a:lumMod val="50000"/>
                      <a:alpha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cs typeface="Arial" pitchFamily="34" charset="0"/>
              </a:rPr>
              <a:t>Hyuntae Jung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919535" y="2708923"/>
            <a:ext cx="4176464" cy="400111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CA" sz="2000" dirty="0">
                <a:ln>
                  <a:solidFill>
                    <a:schemeClr val="accent6">
                      <a:lumMod val="50000"/>
                      <a:alpha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cs typeface="Arial" pitchFamily="34" charset="0"/>
              </a:rPr>
              <a:t>Yuri Fattah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919536" y="4195466"/>
            <a:ext cx="4536826" cy="400111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CA" sz="2000" dirty="0">
                <a:ln>
                  <a:solidFill>
                    <a:schemeClr val="accent6">
                      <a:lumMod val="50000"/>
                      <a:alpha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cs typeface="Arial" pitchFamily="34" charset="0"/>
              </a:rPr>
              <a:t>Multidisciplinary Priorities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919535" y="4646423"/>
            <a:ext cx="4536826" cy="400111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CA" sz="2000" dirty="0">
                <a:ln>
                  <a:solidFill>
                    <a:schemeClr val="accent6">
                      <a:lumMod val="50000"/>
                      <a:alpha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cs typeface="Arial" pitchFamily="34" charset="0"/>
              </a:rPr>
              <a:t>Integrated Aviation Analysis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919535" y="5097381"/>
            <a:ext cx="4536827" cy="400105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CA" sz="2000" dirty="0">
                <a:ln>
                  <a:solidFill>
                    <a:schemeClr val="accent6">
                      <a:lumMod val="50000"/>
                      <a:alpha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cs typeface="Arial" pitchFamily="34" charset="0"/>
              </a:rPr>
              <a:t>Airspace Management and Optimization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30940" y="3265799"/>
            <a:ext cx="1584573" cy="40011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91434" tIns="45718" rIns="91434" bIns="45718" rtlCol="0">
            <a:spAutoFit/>
          </a:bodyPr>
          <a:lstStyle/>
          <a:p>
            <a:pPr lvl="0" algn="r">
              <a:spcBef>
                <a:spcPct val="20000"/>
              </a:spcBef>
            </a:pPr>
            <a:r>
              <a:rPr lang="en-CA" sz="2000" b="1" dirty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Duration</a:t>
            </a:r>
            <a:endParaRPr lang="en-CA" sz="2000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19535" y="3265799"/>
            <a:ext cx="4176464" cy="400111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CA" sz="2000" dirty="0">
                <a:ln>
                  <a:solidFill>
                    <a:schemeClr val="accent6">
                      <a:lumMod val="50000"/>
                      <a:alpha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cs typeface="Arial" pitchFamily="34" charset="0"/>
              </a:rPr>
              <a:t>Jan. ~ Jun. 2018 </a:t>
            </a:r>
            <a:r>
              <a:rPr lang="en-CA" sz="1600" dirty="0">
                <a:ln>
                  <a:solidFill>
                    <a:schemeClr val="accent6">
                      <a:lumMod val="50000"/>
                      <a:alpha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cs typeface="Arial" pitchFamily="34" charset="0"/>
              </a:rPr>
              <a:t>(6 months)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447135" y="2164797"/>
            <a:ext cx="2528590" cy="40011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91434" tIns="45718" rIns="91434" bIns="45718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CA" sz="2000" b="1" dirty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Background</a:t>
            </a:r>
            <a:endParaRPr lang="en-CA" sz="2000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1" name="직사각형 12"/>
          <p:cNvSpPr/>
          <p:nvPr/>
        </p:nvSpPr>
        <p:spPr>
          <a:xfrm>
            <a:off x="7392144" y="5493133"/>
            <a:ext cx="4392488" cy="600163"/>
          </a:xfrm>
          <a:prstGeom prst="rect">
            <a:avLst/>
          </a:prstGeom>
        </p:spPr>
        <p:txBody>
          <a:bodyPr wrap="square" lIns="91434" tIns="45718" rIns="91434" bIns="45718">
            <a:spAutoFit/>
          </a:bodyPr>
          <a:lstStyle/>
          <a:p>
            <a:pPr latinLnBrk="1">
              <a:lnSpc>
                <a:spcPct val="110000"/>
              </a:lnSpc>
            </a:pPr>
            <a:r>
              <a:rPr lang="en-US" altLang="ko-KR" sz="1500" dirty="0">
                <a:ln w="3175">
                  <a:solidFill>
                    <a:schemeClr val="accent6">
                      <a:lumMod val="50000"/>
                      <a:alpha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Helvetica" panose="020B0604020202030204" pitchFamily="34" charset="0"/>
              </a:rPr>
              <a:t>Air Operation Assistant (ROK Air Force) – 2 years</a:t>
            </a:r>
          </a:p>
          <a:p>
            <a:pPr latinLnBrk="1">
              <a:lnSpc>
                <a:spcPct val="110000"/>
              </a:lnSpc>
            </a:pPr>
            <a:r>
              <a:rPr lang="en-US" altLang="ko-KR" sz="1500" dirty="0">
                <a:ln w="3175">
                  <a:solidFill>
                    <a:schemeClr val="accent6">
                      <a:lumMod val="50000"/>
                      <a:alpha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Helvetica" panose="020B0604020202030204" pitchFamily="34" charset="0"/>
              </a:rPr>
              <a:t>Research Assistant (Korea &amp; Japan) – 3 years</a:t>
            </a:r>
          </a:p>
        </p:txBody>
      </p:sp>
      <p:sp>
        <p:nvSpPr>
          <p:cNvPr id="62" name="직사각형 12"/>
          <p:cNvSpPr/>
          <p:nvPr/>
        </p:nvSpPr>
        <p:spPr>
          <a:xfrm>
            <a:off x="6664152" y="5554828"/>
            <a:ext cx="727992" cy="413957"/>
          </a:xfrm>
          <a:prstGeom prst="rect">
            <a:avLst/>
          </a:prstGeom>
        </p:spPr>
        <p:txBody>
          <a:bodyPr wrap="square" lIns="91434" tIns="45718" rIns="91434" bIns="45718">
            <a:spAutoFit/>
          </a:bodyPr>
          <a:lstStyle/>
          <a:p>
            <a:pPr algn="r" latinLnBrk="1">
              <a:lnSpc>
                <a:spcPct val="110000"/>
              </a:lnSpc>
            </a:pPr>
            <a:r>
              <a:rPr lang="en-US" altLang="ko-KR" dirty="0" smtClean="0">
                <a:ln w="3175">
                  <a:solidFill>
                    <a:schemeClr val="accent6">
                      <a:lumMod val="50000"/>
                      <a:alpha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Helvetica" panose="020B0604020202030204" pitchFamily="34" charset="0"/>
              </a:rPr>
              <a:t>+</a:t>
            </a:r>
            <a:endParaRPr lang="en-US" altLang="ko-KR" dirty="0">
              <a:ln w="3175">
                <a:solidFill>
                  <a:schemeClr val="accent6">
                    <a:lumMod val="50000"/>
                    <a:alpha val="5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25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8" name="Picture 6" descr="ê´ë ¨ ì´ë¯¸ì§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07838" y="4345695"/>
            <a:ext cx="1963625" cy="196362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 descr="ê´ë ¨ ì´ë¯¸ì§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5360" y="4077072"/>
            <a:ext cx="341196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6" name="Picture 14" descr="ê´ë ¨ ì´ë¯¸ì§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431972" y="4077072"/>
            <a:ext cx="341196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8" name="Picture 16" descr="ICAO policy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91299" y="2103140"/>
            <a:ext cx="341196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35360" y="4418412"/>
            <a:ext cx="3411968" cy="769437"/>
          </a:xfrm>
          <a:prstGeom prst="rect">
            <a:avLst/>
          </a:prstGeom>
          <a:solidFill>
            <a:schemeClr val="accent4">
              <a:lumMod val="10000"/>
              <a:alpha val="50196"/>
            </a:schemeClr>
          </a:solidFill>
        </p:spPr>
        <p:txBody>
          <a:bodyPr wrap="square" lIns="91436" tIns="45718" rIns="91436" bIns="45718" rtlCol="0" anchor="ctr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2000" dirty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Artificial Intelligence </a:t>
            </a:r>
            <a:r>
              <a:rPr lang="en-US" sz="2000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for</a:t>
            </a:r>
            <a:endParaRPr lang="en-US" sz="2000" b="1" dirty="0" smtClean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cs typeface="Arial" pitchFamily="34" charset="0"/>
            </a:endParaRPr>
          </a:p>
          <a:p>
            <a:pPr algn="ctr" defTabSz="914354">
              <a:spcBef>
                <a:spcPct val="20000"/>
              </a:spcBef>
            </a:pPr>
            <a:r>
              <a:rPr lang="en-US" sz="2000" b="1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ATM Configuration</a:t>
            </a:r>
            <a:endParaRPr lang="en-US" sz="2000" b="1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Chevron 5"/>
          <p:cNvSpPr/>
          <p:nvPr/>
        </p:nvSpPr>
        <p:spPr>
          <a:xfrm>
            <a:off x="4139551" y="5003459"/>
            <a:ext cx="576064" cy="648097"/>
          </a:xfrm>
          <a:prstGeom prst="chevron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2" name="Chevron 31"/>
          <p:cNvSpPr/>
          <p:nvPr/>
        </p:nvSpPr>
        <p:spPr>
          <a:xfrm flipH="1">
            <a:off x="7463686" y="5003459"/>
            <a:ext cx="576064" cy="648097"/>
          </a:xfrm>
          <a:prstGeom prst="chevron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431972" y="4418412"/>
            <a:ext cx="3411968" cy="769437"/>
          </a:xfrm>
          <a:prstGeom prst="rect">
            <a:avLst/>
          </a:prstGeom>
          <a:solidFill>
            <a:schemeClr val="accent4">
              <a:lumMod val="10000"/>
              <a:alpha val="50196"/>
            </a:schemeClr>
          </a:solidFill>
        </p:spPr>
        <p:txBody>
          <a:bodyPr wrap="square" lIns="91436" tIns="45718" rIns="91436" bIns="45718" rtlCol="0" anchor="ctr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2000" dirty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Artificial Intelligence </a:t>
            </a:r>
            <a:r>
              <a:rPr lang="en-US" sz="2000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for</a:t>
            </a:r>
            <a:endParaRPr lang="en-US" sz="2000" b="1" dirty="0" smtClean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cs typeface="Arial" pitchFamily="34" charset="0"/>
            </a:endParaRPr>
          </a:p>
          <a:p>
            <a:pPr algn="ctr" defTabSz="914354">
              <a:spcBef>
                <a:spcPct val="20000"/>
              </a:spcBef>
            </a:pPr>
            <a:r>
              <a:rPr lang="en-US" sz="2000" b="1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Safety Data Analysis</a:t>
            </a:r>
            <a:endParaRPr lang="en-US" sz="2000" b="1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391299" y="2469199"/>
            <a:ext cx="3411968" cy="769437"/>
          </a:xfrm>
          <a:prstGeom prst="rect">
            <a:avLst/>
          </a:prstGeom>
          <a:solidFill>
            <a:schemeClr val="accent4">
              <a:lumMod val="10000"/>
              <a:alpha val="50196"/>
            </a:schemeClr>
          </a:solidFill>
        </p:spPr>
        <p:txBody>
          <a:bodyPr wrap="square" lIns="91436" tIns="45718" rIns="91436" bIns="45718" rtlCol="0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2000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Artificial Intelligence for</a:t>
            </a:r>
          </a:p>
          <a:p>
            <a:pPr algn="ctr" defTabSz="914354">
              <a:spcBef>
                <a:spcPct val="20000"/>
              </a:spcBef>
            </a:pPr>
            <a:r>
              <a:rPr lang="en-US" sz="2000" b="1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Data-Driven Decision Making</a:t>
            </a:r>
            <a:endParaRPr lang="en-US" sz="2000" b="1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Chevron 34"/>
          <p:cNvSpPr/>
          <p:nvPr/>
        </p:nvSpPr>
        <p:spPr>
          <a:xfrm rot="16200000" flipH="1">
            <a:off x="5809251" y="3676700"/>
            <a:ext cx="576064" cy="648097"/>
          </a:xfrm>
          <a:prstGeom prst="chevron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4963" y="1336389"/>
            <a:ext cx="11522075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Artificial Intelligence for ICAO</a:t>
            </a:r>
            <a:endParaRPr lang="en-CA" sz="3200" b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4963" y="5521950"/>
            <a:ext cx="3600450" cy="33855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marL="285750" indent="-285750" defTabSz="914354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Enabler of future ATM concepts</a:t>
            </a:r>
            <a:endParaRPr lang="en-CA" sz="1600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34963" y="5805179"/>
            <a:ext cx="3804588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marL="285750" indent="-285750" defTabSz="914354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Optimized resource allocation &amp; maximized utilization of infrastructure</a:t>
            </a:r>
            <a:endParaRPr lang="en-CA" sz="1600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431972" y="5521950"/>
            <a:ext cx="3760028" cy="33855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marL="285750" indent="-285750" defTabSz="914354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CA" sz="16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Cost and time effective + high accuracy</a:t>
            </a:r>
            <a:endParaRPr lang="en-CA" sz="1600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431972" y="5805179"/>
            <a:ext cx="3804588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marL="285750" indent="-285750" defTabSz="914354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CA" sz="16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Continuous and predictive safety </a:t>
            </a:r>
            <a:r>
              <a:rPr lang="en-CA" sz="1600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improvement through feedback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803266" y="2132856"/>
            <a:ext cx="4040673" cy="33855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marL="285750" indent="-285750" defTabSz="914354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Supporting decision making process</a:t>
            </a:r>
            <a:endParaRPr lang="en-CA" sz="1600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803266" y="2417758"/>
            <a:ext cx="3804588" cy="33855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marL="285750" indent="-285750" defTabSz="914354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Evaluate, Identify and driving solution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803266" y="2702660"/>
            <a:ext cx="3804588" cy="83099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marL="285750" indent="-285750" defTabSz="914354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Document and context reading, summarization, conflict detection and writing</a:t>
            </a:r>
          </a:p>
        </p:txBody>
      </p:sp>
    </p:spTree>
    <p:extLst>
      <p:ext uri="{BB962C8B-B14F-4D97-AF65-F5344CB8AC3E}">
        <p14:creationId xmlns:p14="http://schemas.microsoft.com/office/powerpoint/2010/main" val="349761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21</a:t>
            </a:fld>
            <a:endParaRPr lang="en-CA" dirty="0">
              <a:solidFill>
                <a:prstClr val="white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4963" y="1336389"/>
            <a:ext cx="11522075" cy="102797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Why ICAO needs to consider Artificial Intelligence</a:t>
            </a:r>
          </a:p>
          <a:p>
            <a:pPr defTabSz="914354">
              <a:spcBef>
                <a:spcPct val="20000"/>
              </a:spcBef>
            </a:pPr>
            <a:r>
              <a:rPr lang="en-US" sz="2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→ Artificial Intelligence for international aviation community.</a:t>
            </a:r>
            <a:endParaRPr lang="en-CA" sz="2400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28765" y="2708920"/>
            <a:ext cx="2887706" cy="63401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2800" b="1" dirty="0" smtClean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Opportunities</a:t>
            </a:r>
            <a:endParaRPr lang="en-CA" sz="2800" b="1" dirty="0">
              <a:ln>
                <a:solidFill>
                  <a:schemeClr val="accent6">
                    <a:lumMod val="75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  <a:p>
            <a:pPr defTabSz="914354">
              <a:spcBef>
                <a:spcPct val="20000"/>
              </a:spcBef>
            </a:pPr>
            <a:endParaRPr lang="en-CA" sz="600" b="1" dirty="0">
              <a:ln>
                <a:solidFill>
                  <a:schemeClr val="accent6">
                    <a:lumMod val="75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28316" y="3429000"/>
            <a:ext cx="2888067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just" defTabSz="914354">
              <a:spcBef>
                <a:spcPct val="20000"/>
              </a:spcBef>
            </a:pPr>
            <a:r>
              <a:rPr lang="en-US" sz="16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Can manage complexity through decision support tool.</a:t>
            </a:r>
            <a:endParaRPr lang="en-CA" sz="16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931690" y="2708920"/>
            <a:ext cx="2887706" cy="63401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2800" b="1" dirty="0" smtClean="0">
                <a:ln>
                  <a:solidFill>
                    <a:schemeClr val="accent6">
                      <a:lumMod val="75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Threats</a:t>
            </a:r>
            <a:endParaRPr lang="en-CA" sz="2800" b="1" dirty="0">
              <a:ln>
                <a:solidFill>
                  <a:schemeClr val="accent6">
                    <a:lumMod val="75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  <a:p>
            <a:pPr defTabSz="914354">
              <a:spcBef>
                <a:spcPct val="20000"/>
              </a:spcBef>
            </a:pPr>
            <a:endParaRPr lang="en-CA" sz="600" b="1" dirty="0">
              <a:ln>
                <a:solidFill>
                  <a:schemeClr val="accent6">
                    <a:lumMod val="75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29556" y="2708920"/>
            <a:ext cx="4327481" cy="63401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2800" b="1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Justification</a:t>
            </a:r>
            <a:endParaRPr lang="en-CA" sz="2800" b="1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cs typeface="Arial" pitchFamily="34" charset="0"/>
            </a:endParaRPr>
          </a:p>
          <a:p>
            <a:pPr defTabSz="914354">
              <a:spcBef>
                <a:spcPct val="20000"/>
              </a:spcBef>
            </a:pPr>
            <a:endParaRPr lang="en-CA" sz="600" b="1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931240" y="3429000"/>
            <a:ext cx="2888067" cy="83099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just" defTabSz="914354">
              <a:spcBef>
                <a:spcPct val="20000"/>
              </a:spcBef>
            </a:pPr>
            <a:r>
              <a:rPr lang="en-US" sz="1600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Technological advancement will exceed the speed of how social or policy adapts.</a:t>
            </a:r>
            <a:endParaRPr lang="en-CA" sz="16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35413" y="4454525"/>
            <a:ext cx="2888067" cy="83099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just" defTabSz="914354">
              <a:spcBef>
                <a:spcPct val="20000"/>
              </a:spcBef>
            </a:pPr>
            <a:r>
              <a:rPr lang="en-US" sz="16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Enormous impact and concerns of representing only the specific interest of few people.</a:t>
            </a:r>
            <a:endParaRPr lang="en-CA" sz="16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529108" y="3428999"/>
            <a:ext cx="4327930" cy="83099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just" defTabSz="914354">
              <a:spcBef>
                <a:spcPct val="20000"/>
              </a:spcBef>
            </a:pPr>
            <a:r>
              <a:rPr lang="en-US" sz="16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The strategic objectives and No Country Left Behind initiative  can be further achieved with the support of Artificial Intelligence.</a:t>
            </a:r>
            <a:endParaRPr lang="en-US" sz="1600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22032" y="4498118"/>
            <a:ext cx="2888067" cy="1077214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just" defTabSz="914354">
              <a:spcBef>
                <a:spcPct val="20000"/>
              </a:spcBef>
            </a:pPr>
            <a:r>
              <a:rPr lang="en-US" sz="16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Beneficial to bridge the gap between States: does not require heavy and expensive infrastructure</a:t>
            </a:r>
            <a:endParaRPr lang="en-CA" sz="16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>
            <a:off x="328765" y="3284984"/>
            <a:ext cx="2786808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931690" y="3300520"/>
            <a:ext cx="2786808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535863" y="4480369"/>
            <a:ext cx="4321174" cy="83099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just" defTabSz="914354">
              <a:spcBef>
                <a:spcPct val="20000"/>
              </a:spcBef>
            </a:pPr>
            <a:r>
              <a:rPr lang="en-US" sz="16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ICAO needs to protect </a:t>
            </a:r>
            <a:r>
              <a:rPr lang="en-US" sz="1600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equity by providing globally harmonized and open accessibility to </a:t>
            </a:r>
            <a:r>
              <a:rPr lang="en-US" sz="16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the Artificial Intelligence for </a:t>
            </a:r>
            <a:r>
              <a:rPr lang="en-US" sz="1600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global aviation community.</a:t>
            </a:r>
          </a:p>
        </p:txBody>
      </p:sp>
    </p:spTree>
    <p:extLst>
      <p:ext uri="{BB962C8B-B14F-4D97-AF65-F5344CB8AC3E}">
        <p14:creationId xmlns:p14="http://schemas.microsoft.com/office/powerpoint/2010/main" val="50071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ontent Placeholder 2"/>
          <p:cNvSpPr txBox="1">
            <a:spLocks/>
          </p:cNvSpPr>
          <p:nvPr/>
        </p:nvSpPr>
        <p:spPr>
          <a:xfrm>
            <a:off x="609600" y="1739949"/>
            <a:ext cx="10972800" cy="3849291"/>
          </a:xfrm>
          <a:prstGeom prst="rect">
            <a:avLst/>
          </a:prstGeom>
        </p:spPr>
        <p:txBody>
          <a:bodyPr lIns="91434" tIns="45718" rIns="91434" bIns="45718">
            <a:normAutofit/>
          </a:bodyPr>
          <a:lstStyle>
            <a:lvl1pPr marL="342891" indent="-342891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83751" indent="-326563">
              <a:spcBef>
                <a:spcPts val="700"/>
              </a:spcBef>
              <a:buSzPct val="100000"/>
              <a:buFont typeface="Arial"/>
              <a:buChar char="–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indent="-304792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37317" indent="-365751">
              <a:spcBef>
                <a:spcPts val="700"/>
              </a:spcBef>
              <a:buSzPct val="100000"/>
              <a:buFont typeface="Arial"/>
              <a:buChar char="–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94505" indent="-365751">
              <a:spcBef>
                <a:spcPts val="700"/>
              </a:spcBef>
              <a:buSzPct val="100000"/>
              <a:buFont typeface="Arial"/>
              <a:buChar char="»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651694" indent="-365751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108882" indent="-365751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566070" indent="-365750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023258" indent="-365750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buNone/>
            </a:pPr>
            <a:r>
              <a:rPr lang="en-US" sz="6600" kern="0" dirty="0" smtClean="0"/>
              <a:t>What are the “real” benefits?</a:t>
            </a:r>
            <a:endParaRPr lang="en-US" sz="6600" kern="0" dirty="0"/>
          </a:p>
        </p:txBody>
      </p:sp>
    </p:spTree>
    <p:extLst>
      <p:ext uri="{BB962C8B-B14F-4D97-AF65-F5344CB8AC3E}">
        <p14:creationId xmlns:p14="http://schemas.microsoft.com/office/powerpoint/2010/main" val="364271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23</a:t>
            </a:fld>
            <a:endParaRPr lang="en-CA" dirty="0">
              <a:solidFill>
                <a:prstClr val="white"/>
              </a:solidFill>
            </a:endParaRPr>
          </a:p>
        </p:txBody>
      </p:sp>
      <p:pic>
        <p:nvPicPr>
          <p:cNvPr id="1026" name="Picture 2" descr="Access to Safety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963" y="259655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ccess to Capacity and Efficiency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5482" y="259655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ccess to Security and Facilitation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16001" y="259655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ccess to Economic Development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6520" y="259655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ccess to Environmental Protection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97038" y="259655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31118" y="4866184"/>
            <a:ext cx="2328484" cy="30777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just" defTabSz="914354">
              <a:spcBef>
                <a:spcPct val="20000"/>
              </a:spcBef>
            </a:pPr>
            <a:r>
              <a:rPr lang="en-US" sz="1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Predictive SMS</a:t>
            </a:r>
            <a:endParaRPr lang="en-CA" sz="14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1118" y="5172337"/>
            <a:ext cx="2328484" cy="30777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just" defTabSz="914354">
              <a:spcBef>
                <a:spcPct val="20000"/>
              </a:spcBef>
            </a:pPr>
            <a:r>
              <a:rPr lang="en-US" sz="1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Continuous Monitoring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31118" y="5478490"/>
            <a:ext cx="2328484" cy="30777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just" defTabSz="914354">
              <a:spcBef>
                <a:spcPct val="20000"/>
              </a:spcBef>
            </a:pPr>
            <a:r>
              <a:rPr lang="en-US" sz="1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Risk &amp; Crisis analysis</a:t>
            </a:r>
            <a:endParaRPr lang="en-CA" sz="14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75482" y="4866184"/>
            <a:ext cx="2116804" cy="52321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just" defTabSz="914354">
              <a:spcBef>
                <a:spcPct val="20000"/>
              </a:spcBef>
            </a:pPr>
            <a:r>
              <a:rPr lang="en-US" sz="1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Maximize utilization of infrastructure</a:t>
            </a:r>
            <a:endParaRPr lang="en-CA" sz="14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75482" y="5330003"/>
            <a:ext cx="2116804" cy="30777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just" defTabSz="914354">
              <a:spcBef>
                <a:spcPct val="20000"/>
              </a:spcBef>
            </a:pPr>
            <a:r>
              <a:rPr lang="en-US" sz="1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System Optimization</a:t>
            </a:r>
            <a:endParaRPr lang="en-CA" sz="14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75481" y="5578378"/>
            <a:ext cx="2340519" cy="5663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just" defTabSz="914354">
              <a:spcBef>
                <a:spcPct val="20000"/>
              </a:spcBef>
            </a:pPr>
            <a:r>
              <a:rPr lang="en-US" sz="1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Performance-based</a:t>
            </a:r>
          </a:p>
          <a:p>
            <a:pPr algn="just" defTabSz="914354">
              <a:spcBef>
                <a:spcPct val="20000"/>
              </a:spcBef>
            </a:pPr>
            <a:r>
              <a:rPr lang="en-US" sz="1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Air Traffic Management</a:t>
            </a:r>
            <a:endParaRPr lang="en-CA" sz="14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016000" y="4866184"/>
            <a:ext cx="2340519" cy="30777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just" defTabSz="914354">
              <a:spcBef>
                <a:spcPct val="20000"/>
              </a:spcBef>
            </a:pPr>
            <a:r>
              <a:rPr lang="en-US" sz="1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Risk-based management</a:t>
            </a:r>
            <a:endParaRPr lang="en-CA" sz="14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16000" y="5243826"/>
            <a:ext cx="2340519" cy="30777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just" defTabSz="914354">
              <a:spcBef>
                <a:spcPct val="20000"/>
              </a:spcBef>
            </a:pPr>
            <a:r>
              <a:rPr lang="en-US" sz="1400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Anomaly detection</a:t>
            </a:r>
            <a:endParaRPr lang="en-CA" sz="14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016000" y="5621467"/>
            <a:ext cx="2340519" cy="52321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400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Face </a:t>
            </a:r>
            <a:r>
              <a:rPr lang="en-US" sz="1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recognition + Biometric data</a:t>
            </a:r>
            <a:endParaRPr lang="en-CA" sz="14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356520" y="4866184"/>
            <a:ext cx="2340518" cy="52321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Economic analysis and forecasting</a:t>
            </a:r>
            <a:endParaRPr lang="en-CA" sz="14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356520" y="5344358"/>
            <a:ext cx="2340518" cy="30777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just" defTabSz="914354">
              <a:spcBef>
                <a:spcPct val="20000"/>
              </a:spcBef>
            </a:pPr>
            <a:r>
              <a:rPr lang="en-US" sz="1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Resource Allocation</a:t>
            </a:r>
            <a:endParaRPr lang="en-CA" sz="14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31118" y="5784643"/>
            <a:ext cx="2328484" cy="30777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just" defTabSz="914354">
              <a:spcBef>
                <a:spcPct val="20000"/>
              </a:spcBef>
            </a:pPr>
            <a:r>
              <a:rPr lang="en-US" sz="1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Implementation support</a:t>
            </a:r>
            <a:endParaRPr lang="en-CA" sz="14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697038" y="4866184"/>
            <a:ext cx="2340518" cy="52321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Emission monitoring, evaluation and analysis</a:t>
            </a:r>
            <a:endParaRPr lang="en-CA" sz="14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697038" y="5822531"/>
            <a:ext cx="2340518" cy="30777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just" defTabSz="914354">
              <a:spcBef>
                <a:spcPct val="20000"/>
              </a:spcBef>
            </a:pPr>
            <a:r>
              <a:rPr lang="en-US" sz="1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State support</a:t>
            </a:r>
            <a:endParaRPr lang="en-CA" sz="14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356520" y="5607088"/>
            <a:ext cx="2340518" cy="52321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Joint data sharing </a:t>
            </a:r>
            <a:br>
              <a:rPr lang="en-US" sz="1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</a:br>
            <a:r>
              <a:rPr lang="en-US" sz="1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and coordination</a:t>
            </a:r>
            <a:endParaRPr lang="en-CA" sz="14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697038" y="5344358"/>
            <a:ext cx="2340518" cy="52321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Modeling, simulation and prediction</a:t>
            </a:r>
            <a:endParaRPr lang="en-CA" sz="14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34963" y="1336389"/>
            <a:ext cx="11522075" cy="102797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Artificial Intelligence and Strategic Objective</a:t>
            </a:r>
          </a:p>
          <a:p>
            <a:pPr defTabSz="914354">
              <a:spcBef>
                <a:spcPct val="20000"/>
              </a:spcBef>
            </a:pPr>
            <a:r>
              <a:rPr lang="en-US" sz="2400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→ </a:t>
            </a:r>
            <a:r>
              <a:rPr lang="en-US" sz="2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A.I. would be capable of supporting all of our works soon.</a:t>
            </a:r>
            <a:endParaRPr lang="en-CA" sz="2400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00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26" grpId="0"/>
      <p:bldP spid="28" grpId="0"/>
      <p:bldP spid="29" grpId="0"/>
      <p:bldP spid="31" grpId="0"/>
      <p:bldP spid="32" grpId="0"/>
      <p:bldP spid="33" grpId="0"/>
      <p:bldP spid="34" grpId="0"/>
      <p:bldP spid="38" grpId="0"/>
      <p:bldP spid="40" grpId="0"/>
      <p:bldP spid="53" grpId="0"/>
      <p:bldP spid="54" grpId="0"/>
      <p:bldP spid="56" grpId="0"/>
      <p:bldP spid="57" grpId="0"/>
      <p:bldP spid="5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24</a:t>
            </a:fld>
            <a:endParaRPr lang="en-CA" dirty="0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4963" y="1336389"/>
            <a:ext cx="11522075" cy="102797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Artificial Intelligence and No Country Left Behind</a:t>
            </a:r>
          </a:p>
          <a:p>
            <a:pPr defTabSz="914354">
              <a:spcBef>
                <a:spcPct val="20000"/>
              </a:spcBef>
            </a:pPr>
            <a:r>
              <a:rPr lang="en-US" sz="2400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→ </a:t>
            </a:r>
            <a:r>
              <a:rPr lang="en-US" sz="2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Building an A.I. is expensive, but using one is easy.</a:t>
            </a:r>
            <a:endParaRPr lang="en-CA" sz="2400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pic>
        <p:nvPicPr>
          <p:cNvPr id="5123" name="Picture 3" descr="\\icaohq.icao.lan\fileroot\UsersFiles-FJ\HJUNG\Downloads\money-ba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267" y="3989426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334963" y="4643500"/>
            <a:ext cx="1656581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18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Researching</a:t>
            </a:r>
            <a:endParaRPr lang="en-CA" sz="1800" b="1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276314" y="4643500"/>
            <a:ext cx="1656581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18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Building</a:t>
            </a:r>
            <a:endParaRPr lang="en-CA" sz="1800" b="1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110174" y="4643500"/>
            <a:ext cx="1656581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18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Distributing</a:t>
            </a:r>
            <a:endParaRPr lang="en-CA" sz="1800" b="1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872026" y="4643500"/>
            <a:ext cx="1656581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18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Using</a:t>
            </a:r>
            <a:endParaRPr lang="en-CA" sz="1800" b="1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pic>
        <p:nvPicPr>
          <p:cNvPr id="49" name="Picture 3" descr="\\icaohq.icao.lan\fileroot\UsersFiles-FJ\HJUNG\Downloads\money-ba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5716" y="3989426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2" name="Picture 32" descr="\\icaohq.icao.lan\fileroot\UsersFiles-FJ\HJUNG\Downloads\scientist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267" y="3363435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32" descr="\\icaohq.icao.lan\fileroot\UsersFiles-FJ\HJUNG\Downloads\scientist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5716" y="3363435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32" descr="\\icaohq.icao.lan\fileroot\UsersFiles-FJ\HJUNG\Downloads\scientist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3164" y="3363435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3" descr="\\icaohq.icao.lan\fileroot\UsersFiles-FJ\HJUNG\Downloads\money-ba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3164" y="3989426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4" name="Picture 34" descr="google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3979" y="2893648"/>
            <a:ext cx="302692" cy="30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6" name="Picture 36" descr="amaz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62297" y="2852588"/>
            <a:ext cx="902867" cy="38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3" descr="\\icaohq.icao.lan\fileroot\UsersFiles-FJ\HJUNG\Downloads\money-ba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0088" y="3989426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3" descr="\\icaohq.icao.lan\fileroot\UsersFiles-FJ\HJUNG\Downloads\money-ba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57537" y="3989426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8" name="Picture 38" descr="\\icaohq.icao.lan\fileroot\UsersFiles-FJ\HJUNG\Downloads\coding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3213" y="3468262"/>
            <a:ext cx="408875" cy="40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38" descr="\\icaohq.icao.lan\fileroot\UsersFiles-FJ\HJUNG\Downloads\coding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80662" y="3468262"/>
            <a:ext cx="408875" cy="40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9" name="Picture 39" descr="\\icaohq.icao.lan\fileroot\UsersFiles-FJ\HJUNG\Downloads\worldwide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81798" y="3468261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60" name="Picture 40" descr="\\icaohq.icao.lan\fileroot\UsersFiles-FJ\HJUNG\Downloads\coins.pn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81798" y="3989426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62" name="Picture 42" descr="free icon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68591" y="3438177"/>
            <a:ext cx="671066" cy="6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/>
          <p:cNvSpPr txBox="1"/>
          <p:nvPr/>
        </p:nvSpPr>
        <p:spPr>
          <a:xfrm>
            <a:off x="5879579" y="4103150"/>
            <a:ext cx="1656581" cy="26160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11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or almost</a:t>
            </a:r>
            <a:endParaRPr lang="en-CA" sz="1100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67" name="Chevron 66"/>
          <p:cNvSpPr/>
          <p:nvPr/>
        </p:nvSpPr>
        <p:spPr>
          <a:xfrm>
            <a:off x="2050102" y="3772111"/>
            <a:ext cx="385154" cy="433315"/>
          </a:xfrm>
          <a:prstGeom prst="chevron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8" name="Chevron 67"/>
          <p:cNvSpPr/>
          <p:nvPr/>
        </p:nvSpPr>
        <p:spPr>
          <a:xfrm>
            <a:off x="3922335" y="3772111"/>
            <a:ext cx="385154" cy="433315"/>
          </a:xfrm>
          <a:prstGeom prst="chevron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9" name="Chevron 68"/>
          <p:cNvSpPr/>
          <p:nvPr/>
        </p:nvSpPr>
        <p:spPr>
          <a:xfrm>
            <a:off x="5727068" y="3772111"/>
            <a:ext cx="385154" cy="433315"/>
          </a:xfrm>
          <a:prstGeom prst="chevron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5164" name="Picture 44" descr="AI for good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30183" y="2997416"/>
            <a:ext cx="3929211" cy="221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10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347200" y="6545263"/>
            <a:ext cx="2844800" cy="292100"/>
          </a:xfrm>
        </p:spPr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25</a:t>
            </a:fld>
            <a:endParaRPr lang="en-CA" dirty="0">
              <a:solidFill>
                <a:prstClr val="white"/>
              </a:solidFill>
            </a:endParaRPr>
          </a:p>
        </p:txBody>
      </p:sp>
      <p:pic>
        <p:nvPicPr>
          <p:cNvPr id="9218" name="Picture 2" descr="dumb students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32656"/>
            <a:ext cx="6191969" cy="619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ê´ë ¨ ì´ë¯¸ì§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9757" y="1124744"/>
            <a:ext cx="5848350" cy="502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2489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26</a:t>
            </a:fld>
            <a:endParaRPr lang="en-CA" dirty="0">
              <a:solidFill>
                <a:prstClr val="white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95324" y="1196752"/>
            <a:ext cx="8640764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24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How to write a new paper </a:t>
            </a:r>
            <a:r>
              <a:rPr lang="en-US" sz="18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(for humor)</a:t>
            </a:r>
            <a:endParaRPr lang="en-CA" sz="2400" b="1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95324" y="1802429"/>
            <a:ext cx="1080000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r" defTabSz="914354">
              <a:spcBef>
                <a:spcPct val="20000"/>
              </a:spcBef>
            </a:pPr>
            <a:r>
              <a:rPr lang="en-US" sz="18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Step 1.</a:t>
            </a:r>
            <a:endParaRPr lang="en-CA" sz="18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5324" y="2208946"/>
            <a:ext cx="1080000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r" defTabSz="914354">
              <a:spcBef>
                <a:spcPct val="20000"/>
              </a:spcBef>
            </a:pPr>
            <a:r>
              <a:rPr lang="en-US" sz="18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Step 2.</a:t>
            </a:r>
            <a:endParaRPr lang="en-CA" sz="18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95324" y="2615463"/>
            <a:ext cx="1080000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r" defTabSz="914354">
              <a:spcBef>
                <a:spcPct val="20000"/>
              </a:spcBef>
            </a:pPr>
            <a:r>
              <a:rPr lang="en-US" sz="18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Step 3.</a:t>
            </a:r>
            <a:endParaRPr lang="en-CA" sz="18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95324" y="3021980"/>
            <a:ext cx="1080000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r" defTabSz="914354">
              <a:spcBef>
                <a:spcPct val="20000"/>
              </a:spcBef>
            </a:pPr>
            <a:r>
              <a:rPr lang="en-US" sz="18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Step 4.</a:t>
            </a:r>
            <a:endParaRPr lang="en-CA" sz="18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919534" y="1802429"/>
            <a:ext cx="8497641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8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Go read all the documents</a:t>
            </a:r>
            <a:endParaRPr lang="en-CA" sz="18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919534" y="2208946"/>
            <a:ext cx="8497641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8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Search for all potential conflicts</a:t>
            </a:r>
            <a:endParaRPr lang="en-CA" sz="18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919534" y="2615463"/>
            <a:ext cx="8497641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8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Discover a random item that you don’t really know about</a:t>
            </a:r>
            <a:endParaRPr lang="en-CA" sz="18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919534" y="3021980"/>
            <a:ext cx="8497641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8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Ask people for someone who know about it</a:t>
            </a:r>
            <a:endParaRPr lang="en-CA" sz="18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95324" y="3428497"/>
            <a:ext cx="1080000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r" defTabSz="914354">
              <a:spcBef>
                <a:spcPct val="20000"/>
              </a:spcBef>
            </a:pPr>
            <a:r>
              <a:rPr lang="en-US" sz="18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Step 5.</a:t>
            </a:r>
            <a:endParaRPr lang="en-CA" sz="18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919534" y="3428497"/>
            <a:ext cx="8497641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8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Find out that they are on the vacation</a:t>
            </a:r>
            <a:endParaRPr lang="en-CA" sz="18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95324" y="3835014"/>
            <a:ext cx="1080000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r" defTabSz="914354">
              <a:spcBef>
                <a:spcPct val="20000"/>
              </a:spcBef>
            </a:pPr>
            <a:r>
              <a:rPr lang="en-US" sz="18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Step 6.</a:t>
            </a:r>
            <a:endParaRPr lang="en-CA" sz="18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19534" y="3835014"/>
            <a:ext cx="8497641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8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Discover an ancient document that nobody actually cares, but conflicts with yours</a:t>
            </a:r>
            <a:endParaRPr lang="en-CA" sz="18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5324" y="4648048"/>
            <a:ext cx="1080000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r" defTabSz="914354">
              <a:spcBef>
                <a:spcPct val="20000"/>
              </a:spcBef>
            </a:pPr>
            <a:r>
              <a:rPr lang="en-US" sz="18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Step 8.</a:t>
            </a:r>
            <a:endParaRPr lang="en-CA" sz="18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919534" y="4648048"/>
            <a:ext cx="8497641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800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No idea what </a:t>
            </a:r>
            <a:r>
              <a:rPr lang="en-US" sz="18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you are </a:t>
            </a:r>
            <a:r>
              <a:rPr lang="en-US" sz="1800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doing right now, but proceed anyway</a:t>
            </a:r>
            <a:endParaRPr lang="en-CA" sz="18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5324" y="4241531"/>
            <a:ext cx="1080000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r" defTabSz="914354">
              <a:spcBef>
                <a:spcPct val="20000"/>
              </a:spcBef>
            </a:pPr>
            <a:r>
              <a:rPr lang="en-US" sz="18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Step 7.</a:t>
            </a:r>
            <a:endParaRPr lang="en-CA" sz="18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919534" y="4241531"/>
            <a:ext cx="8497641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8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Deal with random questions from those are unhappy about your idea</a:t>
            </a:r>
            <a:endParaRPr lang="en-CA" sz="1600" i="1" dirty="0">
              <a:solidFill>
                <a:schemeClr val="accent6">
                  <a:lumMod val="60000"/>
                  <a:lumOff val="4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95324" y="5054566"/>
            <a:ext cx="1080000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r" defTabSz="914354">
              <a:spcBef>
                <a:spcPct val="20000"/>
              </a:spcBef>
            </a:pPr>
            <a:r>
              <a:rPr lang="en-US" sz="18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Step 9.</a:t>
            </a:r>
            <a:endParaRPr lang="en-CA" sz="18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919534" y="5054566"/>
            <a:ext cx="8497641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8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Find out someone already did it</a:t>
            </a:r>
            <a:endParaRPr lang="en-CA" sz="18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34963" y="5589240"/>
            <a:ext cx="11522075" cy="904859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2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Too complex for A.I. to handle?</a:t>
            </a:r>
          </a:p>
          <a:p>
            <a:pPr defTabSz="914354">
              <a:spcBef>
                <a:spcPct val="20000"/>
              </a:spcBef>
            </a:pPr>
            <a:r>
              <a:rPr lang="en-US" sz="2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Complex works can be broken down into sets of simple tasks.</a:t>
            </a:r>
            <a:endParaRPr lang="en-CA" sz="2400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91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6" grpId="0"/>
      <p:bldP spid="47" grpId="0"/>
      <p:bldP spid="48" grpId="0"/>
      <p:bldP spid="50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27</a:t>
            </a:fld>
            <a:endParaRPr lang="en-CA" dirty="0">
              <a:solidFill>
                <a:prstClr val="white"/>
              </a:solidFill>
            </a:endParaRPr>
          </a:p>
        </p:txBody>
      </p:sp>
      <p:pic>
        <p:nvPicPr>
          <p:cNvPr id="10248" name="Picture 8" descr="icao PANS ATM에 대한 이미지 검색결과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65" t="1948" r="2395" b="1732"/>
          <a:stretch/>
        </p:blipFill>
        <p:spPr bwMode="auto">
          <a:xfrm>
            <a:off x="334963" y="2645145"/>
            <a:ext cx="1800225" cy="2337272"/>
          </a:xfrm>
          <a:prstGeom prst="rect">
            <a:avLst/>
          </a:prstGeom>
          <a:noFill/>
          <a:ln w="12700">
            <a:solidFill>
              <a:schemeClr val="accent4">
                <a:lumMod val="1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495549" y="2636912"/>
            <a:ext cx="2160291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standards and recommended practices air traffic control </a:t>
            </a:r>
            <a:r>
              <a:rPr lang="en-US" sz="1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 flight 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  <a:r>
              <a:rPr lang="en-US" sz="1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 alerting service </a:t>
            </a:r>
            <a:r>
              <a:rPr lang="en-GB" sz="1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 </a:t>
            </a:r>
            <a:r>
              <a:rPr lang="en-GB" sz="1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4444 sixteenth edition, 2016 air traffic management procedures for air navigation </a:t>
            </a:r>
            <a:r>
              <a:rPr lang="en-GB" sz="1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services…</a:t>
            </a:r>
          </a:p>
          <a:p>
            <a:pPr algn="just"/>
            <a:endParaRPr lang="en-GB" sz="14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4963" y="1336389"/>
            <a:ext cx="11522075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Example 1. ICAO Document Analysis</a:t>
            </a:r>
          </a:p>
        </p:txBody>
      </p:sp>
      <p:pic>
        <p:nvPicPr>
          <p:cNvPr id="10250" name="Picture 10" descr="TF-IDF에 대한 이미지 검색결과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60296" y="2005782"/>
            <a:ext cx="1704234" cy="106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5015880" y="2708920"/>
            <a:ext cx="374441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	</a:t>
            </a:r>
            <a:r>
              <a:rPr lang="en-US" sz="1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9056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0.5890</a:t>
            </a:r>
            <a:endParaRPr lang="en-US" sz="14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 	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2896	</a:t>
            </a:r>
            <a:r>
              <a:rPr lang="en-US" sz="1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2.0352</a:t>
            </a:r>
            <a:endParaRPr lang="en-US" sz="14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1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2482	0.2471</a:t>
            </a:r>
            <a:endParaRPr lang="en-US" sz="14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aircraft 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2041	</a:t>
            </a:r>
            <a:r>
              <a:rPr lang="en-US" sz="1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0.3323</a:t>
            </a:r>
            <a:endParaRPr lang="en-US" sz="14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shall 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1217	0.8951</a:t>
            </a:r>
            <a:endParaRPr lang="en-US" sz="1400" i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flight 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1071	1.5805</a:t>
            </a:r>
            <a:endParaRPr lang="en-US" sz="1400" i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traffic 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927	5.2799</a:t>
            </a:r>
            <a:endParaRPr lang="en-US" sz="1400" i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1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  <a:r>
              <a:rPr lang="en-GB" sz="1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746	</a:t>
            </a:r>
            <a:r>
              <a:rPr lang="en-GB" sz="1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1.9639</a:t>
            </a:r>
            <a:endParaRPr lang="en-GB" sz="14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1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		667	</a:t>
            </a:r>
            <a:r>
              <a:rPr lang="en-GB" sz="1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5.3957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016500" y="5603799"/>
            <a:ext cx="3240087" cy="36932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18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Count words &amp; Calculate TF-IDF</a:t>
            </a:r>
            <a:endParaRPr lang="en-CA" sz="1800" b="1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pic>
        <p:nvPicPr>
          <p:cNvPr id="10252" name="Picture 12" descr="cosine distance에 대한 이미지 검색결과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99231" y="3258294"/>
            <a:ext cx="3147215" cy="62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kNN에 대한 이미지 검색결과">
            <a:hlinkClick r:id="rId9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09823" y="3929854"/>
            <a:ext cx="232410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33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7" grpId="0"/>
      <p:bldP spid="2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347200" y="6524625"/>
            <a:ext cx="2844800" cy="333375"/>
          </a:xfrm>
        </p:spPr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28</a:t>
            </a:fld>
            <a:endParaRPr lang="en-CA" dirty="0">
              <a:solidFill>
                <a:prstClr val="white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44388" y="548680"/>
            <a:ext cx="5583400" cy="6187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95057" y="1379699"/>
            <a:ext cx="2616967" cy="4812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34963" y="620689"/>
            <a:ext cx="3360094" cy="6955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20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Document distance</a:t>
            </a:r>
          </a:p>
          <a:p>
            <a:pPr defTabSz="914354">
              <a:spcBef>
                <a:spcPct val="20000"/>
              </a:spcBef>
            </a:pPr>
            <a:r>
              <a:rPr lang="en-US" sz="16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Example: PANS-ATM (Doc 4444)</a:t>
            </a:r>
            <a:endParaRPr lang="en-CA" sz="1400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5171" y="1382470"/>
            <a:ext cx="3439886" cy="4804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815406" y="620688"/>
            <a:ext cx="3360094" cy="6955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20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Keyword approach</a:t>
            </a:r>
          </a:p>
          <a:p>
            <a:pPr defTabSz="914354">
              <a:spcBef>
                <a:spcPct val="20000"/>
              </a:spcBef>
            </a:pPr>
            <a:r>
              <a:rPr lang="en-US" sz="16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Example: “flight plan”</a:t>
            </a:r>
            <a:endParaRPr lang="en-CA" sz="1400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744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29</a:t>
            </a:fld>
            <a:endParaRPr lang="en-CA" dirty="0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4963" y="1336389"/>
            <a:ext cx="11522075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Example 2. Fake Report Generator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5961" y="2223914"/>
            <a:ext cx="9901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 the future development </a:t>
            </a: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international civil </a:t>
            </a:r>
            <a:r>
              <a:rPr lang="en-US" sz="240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aviation</a:t>
            </a:r>
            <a:r>
              <a:rPr lang="en-US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…</a:t>
            </a:r>
            <a:endParaRPr lang="en-GB" sz="24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15961" y="2223914"/>
            <a:ext cx="9901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 the future development </a:t>
            </a: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international civil </a:t>
            </a:r>
            <a:r>
              <a:rPr lang="en-US" sz="240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2400" b="1" i="1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viation</a:t>
            </a:r>
            <a:r>
              <a:rPr lang="en-US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…</a:t>
            </a:r>
            <a:endParaRPr lang="en-GB" sz="24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11424" y="4283421"/>
            <a:ext cx="539727" cy="461665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GB" sz="24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257214" y="4325813"/>
            <a:ext cx="539727" cy="461665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en-GB" sz="24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257214" y="5492725"/>
            <a:ext cx="539727" cy="461665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i="1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GB" sz="24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Arrow Connector 5"/>
          <p:cNvCxnSpPr>
            <a:stCxn id="21" idx="3"/>
            <a:endCxn id="24" idx="1"/>
          </p:cNvCxnSpPr>
          <p:nvPr/>
        </p:nvCxnSpPr>
        <p:spPr>
          <a:xfrm>
            <a:off x="1451151" y="4514254"/>
            <a:ext cx="806063" cy="1209304"/>
          </a:xfrm>
          <a:prstGeom prst="straightConnector1">
            <a:avLst/>
          </a:prstGeom>
          <a:noFill/>
          <a:ln w="19050" cap="flat">
            <a:solidFill>
              <a:schemeClr val="accent4">
                <a:lumMod val="10000"/>
              </a:schemeClr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Rectangle 28"/>
          <p:cNvSpPr/>
          <p:nvPr/>
        </p:nvSpPr>
        <p:spPr>
          <a:xfrm>
            <a:off x="2257214" y="3188046"/>
            <a:ext cx="539727" cy="461665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GB" sz="24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Straight Arrow Connector 29"/>
          <p:cNvCxnSpPr>
            <a:stCxn id="21" idx="3"/>
            <a:endCxn id="23" idx="1"/>
          </p:cNvCxnSpPr>
          <p:nvPr/>
        </p:nvCxnSpPr>
        <p:spPr>
          <a:xfrm>
            <a:off x="1451151" y="4514254"/>
            <a:ext cx="806063" cy="42392"/>
          </a:xfrm>
          <a:prstGeom prst="straightConnector1">
            <a:avLst/>
          </a:prstGeom>
          <a:noFill/>
          <a:ln w="19050" cap="flat">
            <a:solidFill>
              <a:schemeClr val="accent4">
                <a:lumMod val="10000"/>
              </a:schemeClr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Arrow Connector 30"/>
          <p:cNvCxnSpPr>
            <a:endCxn id="29" idx="1"/>
          </p:cNvCxnSpPr>
          <p:nvPr/>
        </p:nvCxnSpPr>
        <p:spPr>
          <a:xfrm flipV="1">
            <a:off x="1451151" y="3418879"/>
            <a:ext cx="806063" cy="1095376"/>
          </a:xfrm>
          <a:prstGeom prst="straightConnector1">
            <a:avLst/>
          </a:prstGeom>
          <a:noFill/>
          <a:ln w="19050" cap="flat">
            <a:solidFill>
              <a:schemeClr val="accent4">
                <a:lumMod val="10000"/>
              </a:schemeClr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5" name="Rectangle 34"/>
          <p:cNvSpPr/>
          <p:nvPr/>
        </p:nvSpPr>
        <p:spPr>
          <a:xfrm>
            <a:off x="1390428" y="3635350"/>
            <a:ext cx="539727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2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8%</a:t>
            </a:r>
            <a:endParaRPr lang="en-GB" sz="12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715854" y="4187313"/>
            <a:ext cx="539727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2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13%</a:t>
            </a:r>
            <a:endParaRPr lang="en-GB" sz="12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399953" y="5158576"/>
            <a:ext cx="539727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2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32%</a:t>
            </a:r>
            <a:endParaRPr lang="en-GB" sz="12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055806" y="4614563"/>
            <a:ext cx="539727" cy="461665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GB" sz="24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055805" y="5775647"/>
            <a:ext cx="539727" cy="461665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GB" sz="24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Straight Arrow Connector 40"/>
          <p:cNvCxnSpPr>
            <a:stCxn id="24" idx="3"/>
            <a:endCxn id="39" idx="1"/>
          </p:cNvCxnSpPr>
          <p:nvPr/>
        </p:nvCxnSpPr>
        <p:spPr>
          <a:xfrm flipV="1">
            <a:off x="2796941" y="4845396"/>
            <a:ext cx="1258865" cy="878162"/>
          </a:xfrm>
          <a:prstGeom prst="straightConnector1">
            <a:avLst/>
          </a:prstGeom>
          <a:noFill/>
          <a:ln w="19050" cap="flat">
            <a:solidFill>
              <a:schemeClr val="accent4">
                <a:lumMod val="10000"/>
              </a:schemeClr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Straight Arrow Connector 44"/>
          <p:cNvCxnSpPr>
            <a:stCxn id="24" idx="3"/>
            <a:endCxn id="40" idx="1"/>
          </p:cNvCxnSpPr>
          <p:nvPr/>
        </p:nvCxnSpPr>
        <p:spPr>
          <a:xfrm>
            <a:off x="2796941" y="5723558"/>
            <a:ext cx="1258864" cy="282922"/>
          </a:xfrm>
          <a:prstGeom prst="straightConnector1">
            <a:avLst/>
          </a:prstGeom>
          <a:noFill/>
          <a:ln w="19050" cap="flat">
            <a:solidFill>
              <a:schemeClr val="accent4">
                <a:lumMod val="10000"/>
              </a:schemeClr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8" name="Rectangle 47"/>
          <p:cNvSpPr/>
          <p:nvPr/>
        </p:nvSpPr>
        <p:spPr>
          <a:xfrm>
            <a:off x="3246215" y="5556552"/>
            <a:ext cx="539727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2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5%</a:t>
            </a:r>
            <a:endParaRPr lang="en-GB" sz="12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156509" y="4937728"/>
            <a:ext cx="539727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2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67%</a:t>
            </a:r>
            <a:endParaRPr lang="en-GB" sz="12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0" name="Straight Arrow Connector 49"/>
          <p:cNvCxnSpPr>
            <a:stCxn id="21" idx="3"/>
            <a:endCxn id="23" idx="1"/>
          </p:cNvCxnSpPr>
          <p:nvPr/>
        </p:nvCxnSpPr>
        <p:spPr>
          <a:xfrm>
            <a:off x="1451151" y="4514254"/>
            <a:ext cx="806063" cy="42392"/>
          </a:xfrm>
          <a:prstGeom prst="straightConnector1">
            <a:avLst/>
          </a:prstGeom>
          <a:noFill/>
          <a:ln w="19050" cap="flat">
            <a:solidFill>
              <a:schemeClr val="accent5">
                <a:lumMod val="60000"/>
                <a:lumOff val="40000"/>
              </a:schemeClr>
            </a:solidFill>
            <a:prstDash val="sysDot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Arrow Connector 52"/>
          <p:cNvCxnSpPr>
            <a:stCxn id="21" idx="3"/>
            <a:endCxn id="29" idx="1"/>
          </p:cNvCxnSpPr>
          <p:nvPr/>
        </p:nvCxnSpPr>
        <p:spPr>
          <a:xfrm flipV="1">
            <a:off x="1451151" y="3418879"/>
            <a:ext cx="806063" cy="1095375"/>
          </a:xfrm>
          <a:prstGeom prst="straightConnector1">
            <a:avLst/>
          </a:prstGeom>
          <a:noFill/>
          <a:ln w="19050" cap="flat">
            <a:solidFill>
              <a:schemeClr val="accent5">
                <a:lumMod val="60000"/>
                <a:lumOff val="40000"/>
              </a:schemeClr>
            </a:solidFill>
            <a:prstDash val="sysDot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7" name="Rectangle 56"/>
          <p:cNvSpPr/>
          <p:nvPr/>
        </p:nvSpPr>
        <p:spPr>
          <a:xfrm>
            <a:off x="2257214" y="4325813"/>
            <a:ext cx="539727" cy="461665"/>
          </a:xfrm>
          <a:prstGeom prst="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en-GB" sz="2400" i="1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257214" y="3188046"/>
            <a:ext cx="539727" cy="461665"/>
          </a:xfrm>
          <a:prstGeom prst="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GB" sz="2400" i="1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Down Arrow 51"/>
          <p:cNvSpPr/>
          <p:nvPr/>
        </p:nvSpPr>
        <p:spPr>
          <a:xfrm rot="10800000">
            <a:off x="7606290" y="2685579"/>
            <a:ext cx="269863" cy="312487"/>
          </a:xfrm>
          <a:prstGeom prst="downArrow">
            <a:avLst/>
          </a:prstGeom>
          <a:solidFill>
            <a:schemeClr val="tx1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279DD9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352963" y="3626799"/>
            <a:ext cx="539727" cy="461665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GB" sz="24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055805" y="5775646"/>
            <a:ext cx="539727" cy="461665"/>
          </a:xfrm>
          <a:prstGeom prst="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GB" sz="2400" i="1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/>
          <p:cNvCxnSpPr>
            <a:stCxn id="24" idx="3"/>
            <a:endCxn id="40" idx="1"/>
          </p:cNvCxnSpPr>
          <p:nvPr/>
        </p:nvCxnSpPr>
        <p:spPr>
          <a:xfrm>
            <a:off x="2796941" y="5723558"/>
            <a:ext cx="1258864" cy="282922"/>
          </a:xfrm>
          <a:prstGeom prst="straightConnector1">
            <a:avLst/>
          </a:prstGeom>
          <a:noFill/>
          <a:ln w="19050" cap="flat">
            <a:solidFill>
              <a:schemeClr val="accent5">
                <a:lumMod val="60000"/>
                <a:lumOff val="40000"/>
              </a:schemeClr>
            </a:solidFill>
            <a:prstDash val="sysDot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9" name="Straight Arrow Connector 68"/>
          <p:cNvCxnSpPr>
            <a:stCxn id="39" idx="3"/>
            <a:endCxn id="63" idx="1"/>
          </p:cNvCxnSpPr>
          <p:nvPr/>
        </p:nvCxnSpPr>
        <p:spPr>
          <a:xfrm flipV="1">
            <a:off x="4595533" y="3857632"/>
            <a:ext cx="757430" cy="987764"/>
          </a:xfrm>
          <a:prstGeom prst="straightConnector1">
            <a:avLst/>
          </a:prstGeom>
          <a:noFill/>
          <a:ln w="19050" cap="flat">
            <a:solidFill>
              <a:schemeClr val="accent4">
                <a:lumMod val="10000"/>
              </a:schemeClr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3" name="Rectangle 72"/>
          <p:cNvSpPr/>
          <p:nvPr/>
        </p:nvSpPr>
        <p:spPr>
          <a:xfrm>
            <a:off x="6502548" y="4304617"/>
            <a:ext cx="539727" cy="461665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GB" sz="24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652133" y="4927743"/>
            <a:ext cx="539727" cy="461665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GB" sz="24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8801718" y="3628419"/>
            <a:ext cx="539727" cy="461665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en-GB" sz="24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9951303" y="4344727"/>
            <a:ext cx="539727" cy="461665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GB" sz="24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7" name="Straight Arrow Connector 76"/>
          <p:cNvCxnSpPr>
            <a:stCxn id="63" idx="3"/>
            <a:endCxn id="73" idx="1"/>
          </p:cNvCxnSpPr>
          <p:nvPr/>
        </p:nvCxnSpPr>
        <p:spPr>
          <a:xfrm>
            <a:off x="5892690" y="3857632"/>
            <a:ext cx="609858" cy="677818"/>
          </a:xfrm>
          <a:prstGeom prst="straightConnector1">
            <a:avLst/>
          </a:prstGeom>
          <a:noFill/>
          <a:ln w="19050" cap="flat">
            <a:solidFill>
              <a:schemeClr val="accent4">
                <a:lumMod val="10000"/>
              </a:schemeClr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0" name="Straight Arrow Connector 79"/>
          <p:cNvCxnSpPr>
            <a:stCxn id="73" idx="3"/>
            <a:endCxn id="74" idx="1"/>
          </p:cNvCxnSpPr>
          <p:nvPr/>
        </p:nvCxnSpPr>
        <p:spPr>
          <a:xfrm>
            <a:off x="7042275" y="4535450"/>
            <a:ext cx="609858" cy="623126"/>
          </a:xfrm>
          <a:prstGeom prst="straightConnector1">
            <a:avLst/>
          </a:prstGeom>
          <a:noFill/>
          <a:ln w="19050" cap="flat">
            <a:solidFill>
              <a:schemeClr val="accent4">
                <a:lumMod val="10000"/>
              </a:schemeClr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3" name="Straight Arrow Connector 82"/>
          <p:cNvCxnSpPr>
            <a:stCxn id="74" idx="3"/>
            <a:endCxn id="75" idx="1"/>
          </p:cNvCxnSpPr>
          <p:nvPr/>
        </p:nvCxnSpPr>
        <p:spPr>
          <a:xfrm flipV="1">
            <a:off x="8191860" y="3859252"/>
            <a:ext cx="609858" cy="1299324"/>
          </a:xfrm>
          <a:prstGeom prst="straightConnector1">
            <a:avLst/>
          </a:prstGeom>
          <a:noFill/>
          <a:ln w="19050" cap="flat">
            <a:solidFill>
              <a:schemeClr val="accent4">
                <a:lumMod val="10000"/>
              </a:schemeClr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6" name="Straight Arrow Connector 85"/>
          <p:cNvCxnSpPr>
            <a:stCxn id="75" idx="3"/>
            <a:endCxn id="76" idx="1"/>
          </p:cNvCxnSpPr>
          <p:nvPr/>
        </p:nvCxnSpPr>
        <p:spPr>
          <a:xfrm>
            <a:off x="9341445" y="3859252"/>
            <a:ext cx="609858" cy="716308"/>
          </a:xfrm>
          <a:prstGeom prst="straightConnector1">
            <a:avLst/>
          </a:prstGeom>
          <a:noFill/>
          <a:ln w="19050" cap="flat">
            <a:solidFill>
              <a:schemeClr val="accent4">
                <a:lumMod val="10000"/>
              </a:schemeClr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0" name="Rectangle 89"/>
          <p:cNvSpPr/>
          <p:nvPr/>
        </p:nvSpPr>
        <p:spPr>
          <a:xfrm>
            <a:off x="11100889" y="4077072"/>
            <a:ext cx="539727" cy="460800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en-US" sz="12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blank</a:t>
            </a:r>
            <a:endParaRPr lang="en-GB" sz="12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1" name="Straight Arrow Connector 90"/>
          <p:cNvCxnSpPr>
            <a:stCxn id="76" idx="3"/>
            <a:endCxn id="90" idx="1"/>
          </p:cNvCxnSpPr>
          <p:nvPr/>
        </p:nvCxnSpPr>
        <p:spPr>
          <a:xfrm flipV="1">
            <a:off x="10491030" y="4307472"/>
            <a:ext cx="609859" cy="268088"/>
          </a:xfrm>
          <a:prstGeom prst="straightConnector1">
            <a:avLst/>
          </a:prstGeom>
          <a:noFill/>
          <a:ln w="19050" cap="flat">
            <a:solidFill>
              <a:schemeClr val="accent4">
                <a:lumMod val="10000"/>
              </a:schemeClr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75249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9" grpId="0"/>
      <p:bldP spid="21" grpId="0" animBg="1"/>
      <p:bldP spid="23" grpId="0" animBg="1"/>
      <p:bldP spid="23" grpId="1" animBg="1"/>
      <p:bldP spid="24" grpId="0" animBg="1"/>
      <p:bldP spid="29" grpId="0" animBg="1"/>
      <p:bldP spid="29" grpId="1" animBg="1"/>
      <p:bldP spid="35" grpId="0"/>
      <p:bldP spid="35" grpId="1"/>
      <p:bldP spid="36" grpId="0"/>
      <p:bldP spid="36" grpId="1"/>
      <p:bldP spid="37" grpId="0"/>
      <p:bldP spid="37" grpId="1"/>
      <p:bldP spid="39" grpId="0" animBg="1"/>
      <p:bldP spid="40" grpId="0" animBg="1"/>
      <p:bldP spid="40" grpId="1" animBg="1"/>
      <p:bldP spid="48" grpId="0"/>
      <p:bldP spid="48" grpId="1"/>
      <p:bldP spid="49" grpId="0"/>
      <p:bldP spid="49" grpId="1"/>
      <p:bldP spid="57" grpId="0" animBg="1"/>
      <p:bldP spid="58" grpId="0" animBg="1"/>
      <p:bldP spid="52" grpId="0" animBg="1"/>
      <p:bldP spid="52" grpId="1" animBg="1"/>
      <p:bldP spid="63" grpId="0" animBg="1"/>
      <p:bldP spid="64" grpId="0" animBg="1"/>
      <p:bldP spid="73" grpId="0" animBg="1"/>
      <p:bldP spid="74" grpId="0" animBg="1"/>
      <p:bldP spid="75" grpId="0" animBg="1"/>
      <p:bldP spid="76" grpId="0" animBg="1"/>
      <p:bldP spid="9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ontent Placeholder 2"/>
          <p:cNvSpPr txBox="1">
            <a:spLocks/>
          </p:cNvSpPr>
          <p:nvPr/>
        </p:nvSpPr>
        <p:spPr>
          <a:xfrm>
            <a:off x="609600" y="1739949"/>
            <a:ext cx="10972800" cy="3849291"/>
          </a:xfrm>
          <a:prstGeom prst="rect">
            <a:avLst/>
          </a:prstGeom>
        </p:spPr>
        <p:txBody>
          <a:bodyPr lIns="91434" tIns="45718" rIns="91434" bIns="45718">
            <a:normAutofit/>
          </a:bodyPr>
          <a:lstStyle>
            <a:lvl1pPr marL="342891" indent="-342891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83751" indent="-326563">
              <a:spcBef>
                <a:spcPts val="700"/>
              </a:spcBef>
              <a:buSzPct val="100000"/>
              <a:buFont typeface="Arial"/>
              <a:buChar char="–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indent="-304792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37317" indent="-365751">
              <a:spcBef>
                <a:spcPts val="700"/>
              </a:spcBef>
              <a:buSzPct val="100000"/>
              <a:buFont typeface="Arial"/>
              <a:buChar char="–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94505" indent="-365751">
              <a:spcBef>
                <a:spcPts val="700"/>
              </a:spcBef>
              <a:buSzPct val="100000"/>
              <a:buFont typeface="Arial"/>
              <a:buChar char="»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651694" indent="-365751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108882" indent="-365751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566070" indent="-365750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023258" indent="-365750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buNone/>
            </a:pPr>
            <a:r>
              <a:rPr lang="en-US" sz="6700" kern="0" dirty="0">
                <a:latin typeface="+mj-lt"/>
              </a:rPr>
              <a:t>But… Why </a:t>
            </a:r>
            <a:r>
              <a:rPr lang="en-US" sz="6700" kern="0" dirty="0" smtClean="0">
                <a:latin typeface="+mj-lt"/>
              </a:rPr>
              <a:t>A.I.?</a:t>
            </a:r>
            <a:endParaRPr lang="en-US" sz="6700" kern="0" dirty="0">
              <a:latin typeface="+mj-lt"/>
            </a:endParaRPr>
          </a:p>
          <a:p>
            <a:pPr marL="0" indent="0" algn="ctr">
              <a:buNone/>
            </a:pPr>
            <a:endParaRPr lang="en-US" sz="6700" kern="0" dirty="0">
              <a:latin typeface="+mj-lt"/>
            </a:endParaRPr>
          </a:p>
          <a:p>
            <a:pPr marL="0" indent="0" algn="ctr">
              <a:buNone/>
            </a:pPr>
            <a:r>
              <a:rPr lang="en-US" sz="3600" kern="0" dirty="0" smtClean="0">
                <a:latin typeface="+mj-lt"/>
              </a:rPr>
              <a:t>Why did an aviation guy studied A.I.?</a:t>
            </a:r>
            <a:endParaRPr lang="en-GB" sz="3600" kern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61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30</a:t>
            </a:fld>
            <a:endParaRPr lang="en-CA" dirty="0">
              <a:solidFill>
                <a:prstClr val="white"/>
              </a:solidFill>
            </a:endParaRP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95550" y="2374770"/>
            <a:ext cx="7200000" cy="1659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95550" y="2374770"/>
            <a:ext cx="7200000" cy="1494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95550" y="2374770"/>
            <a:ext cx="7200000" cy="2488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95550" y="2374770"/>
            <a:ext cx="7200000" cy="2488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9" name="Picture 9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89981" y="838349"/>
            <a:ext cx="6202363" cy="566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388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53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31</a:t>
            </a:fld>
            <a:endParaRPr lang="en-CA" dirty="0">
              <a:solidFill>
                <a:prstClr val="white"/>
              </a:solidFill>
            </a:endParaRPr>
          </a:p>
        </p:txBody>
      </p:sp>
      <p:pic>
        <p:nvPicPr>
          <p:cNvPr id="4100" name="Picture 4" descr="example of bAbI data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963" y="1765409"/>
            <a:ext cx="4634586" cy="113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35906" y="1338944"/>
            <a:ext cx="2767435" cy="36932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800" b="1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Question &amp; Answering</a:t>
            </a:r>
            <a:endParaRPr lang="en-CA" sz="1800" b="1" i="1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2298" y="3505565"/>
            <a:ext cx="2767435" cy="36932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800" b="1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Summarizing</a:t>
            </a:r>
            <a:endParaRPr lang="en-CA" sz="1800" b="1" i="1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6000" y="1912692"/>
            <a:ext cx="4863680" cy="3676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 descr="deep learning summarizationì ëí ì´ë¯¸ì§ ê²ìê²°ê³¼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671" y="4077072"/>
            <a:ext cx="5137604" cy="1855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096000" y="1384646"/>
            <a:ext cx="2767435" cy="36932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800" b="1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Headline / Title</a:t>
            </a:r>
            <a:endParaRPr lang="en-CA" sz="1800" b="1" i="1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85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ontent Placeholder 2"/>
          <p:cNvSpPr txBox="1">
            <a:spLocks/>
          </p:cNvSpPr>
          <p:nvPr/>
        </p:nvSpPr>
        <p:spPr>
          <a:xfrm>
            <a:off x="609600" y="1739949"/>
            <a:ext cx="10972800" cy="3849291"/>
          </a:xfrm>
          <a:prstGeom prst="rect">
            <a:avLst/>
          </a:prstGeom>
        </p:spPr>
        <p:txBody>
          <a:bodyPr lIns="91434" tIns="45718" rIns="91434" bIns="45718">
            <a:normAutofit/>
          </a:bodyPr>
          <a:lstStyle>
            <a:lvl1pPr marL="342891" indent="-342891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83751" indent="-326563">
              <a:spcBef>
                <a:spcPts val="700"/>
              </a:spcBef>
              <a:buSzPct val="100000"/>
              <a:buFont typeface="Arial"/>
              <a:buChar char="–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indent="-304792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37317" indent="-365751">
              <a:spcBef>
                <a:spcPts val="700"/>
              </a:spcBef>
              <a:buSzPct val="100000"/>
              <a:buFont typeface="Arial"/>
              <a:buChar char="–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94505" indent="-365751">
              <a:spcBef>
                <a:spcPts val="700"/>
              </a:spcBef>
              <a:buSzPct val="100000"/>
              <a:buFont typeface="Arial"/>
              <a:buChar char="»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651694" indent="-365751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108882" indent="-365751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566070" indent="-365750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023258" indent="-365750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buNone/>
            </a:pPr>
            <a:r>
              <a:rPr lang="en-US" sz="6600" kern="0" dirty="0" smtClean="0"/>
              <a:t>What do we need?</a:t>
            </a:r>
            <a:endParaRPr lang="en-US" sz="6600" kern="0" dirty="0"/>
          </a:p>
        </p:txBody>
      </p:sp>
    </p:spTree>
    <p:extLst>
      <p:ext uri="{BB962C8B-B14F-4D97-AF65-F5344CB8AC3E}">
        <p14:creationId xmlns:p14="http://schemas.microsoft.com/office/powerpoint/2010/main" val="62461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33</a:t>
            </a:fld>
            <a:endParaRPr lang="en-CA" dirty="0">
              <a:solidFill>
                <a:prstClr val="white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34963" y="1336389"/>
            <a:ext cx="11522075" cy="102797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Data, Data and more Data</a:t>
            </a:r>
          </a:p>
          <a:p>
            <a:pPr defTabSz="914354">
              <a:spcBef>
                <a:spcPct val="20000"/>
              </a:spcBef>
            </a:pPr>
            <a:r>
              <a:rPr lang="en-US" sz="2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→ Data is the fuel of A.I.</a:t>
            </a:r>
            <a:endParaRPr lang="en-CA" sz="2400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3" name="AutoShape 4" descr="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6" descr="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3320" name="Picture 8" descr="iphone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3325" y="3231297"/>
            <a:ext cx="1223764" cy="140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ig data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91420" y="5110429"/>
            <a:ext cx="2495399" cy="126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O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2275" y="4638916"/>
            <a:ext cx="1967450" cy="167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hevron 9"/>
          <p:cNvSpPr/>
          <p:nvPr/>
        </p:nvSpPr>
        <p:spPr>
          <a:xfrm>
            <a:off x="2423592" y="4293096"/>
            <a:ext cx="576064" cy="648097"/>
          </a:xfrm>
          <a:prstGeom prst="chevron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Chevron 10"/>
          <p:cNvSpPr/>
          <p:nvPr/>
        </p:nvSpPr>
        <p:spPr>
          <a:xfrm>
            <a:off x="5735960" y="4314867"/>
            <a:ext cx="576064" cy="648097"/>
          </a:xfrm>
          <a:prstGeom prst="chevron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030" name="Picture 6" descr="AI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25481" y="3890992"/>
            <a:ext cx="2303611" cy="153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i speaker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81531" y="3351907"/>
            <a:ext cx="2131491" cy="128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R/AR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77835" y="4797828"/>
            <a:ext cx="2135187" cy="1120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35360" y="2564904"/>
            <a:ext cx="1969943" cy="36932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91436" tIns="45718" rIns="91436" bIns="45718" rtlCol="0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1800" b="1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Data Source</a:t>
            </a:r>
            <a:endParaRPr lang="en-CA" sz="1800" b="1" i="1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68374" y="2564904"/>
            <a:ext cx="2166937" cy="36932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91436" tIns="45718" rIns="91436" bIns="45718" rtlCol="0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1800" b="1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Accessible Data</a:t>
            </a:r>
            <a:endParaRPr lang="en-CA" sz="1800" b="1" i="1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038" name="Picture 14" descr="cloud computi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4180" y="3313356"/>
            <a:ext cx="2475326" cy="159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420371" y="2590836"/>
            <a:ext cx="2166937" cy="36932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91436" tIns="45718" rIns="91436" bIns="45718" rtlCol="0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1800" b="1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Artificial Intelligence</a:t>
            </a:r>
            <a:endParaRPr lang="en-CA" sz="1800" b="1" i="1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306654" y="2590836"/>
            <a:ext cx="2621994" cy="3385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91436" tIns="45718" rIns="91436" bIns="45718" rtlCol="0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1600" b="1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Human-Machine Interface</a:t>
            </a:r>
            <a:endParaRPr lang="en-CA" sz="1600" b="1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Chevron 23"/>
          <p:cNvSpPr/>
          <p:nvPr/>
        </p:nvSpPr>
        <p:spPr>
          <a:xfrm>
            <a:off x="8904312" y="4299645"/>
            <a:ext cx="576064" cy="648097"/>
          </a:xfrm>
          <a:prstGeom prst="chevron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42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6" grpId="0" animBg="1"/>
      <p:bldP spid="17" grpId="0" animBg="1"/>
      <p:bldP spid="20" grpId="0" animBg="1"/>
      <p:bldP spid="23" grpId="0" animBg="1"/>
      <p:bldP spid="2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34</a:t>
            </a:fld>
            <a:endParaRPr lang="en-CA" dirty="0">
              <a:solidFill>
                <a:prstClr val="white"/>
              </a:solidFill>
            </a:endParaRPr>
          </a:p>
        </p:txBody>
      </p:sp>
      <p:pic>
        <p:nvPicPr>
          <p:cNvPr id="13314" name="Picture 2" descr="recaptcha road sig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73" r="3275"/>
          <a:stretch/>
        </p:blipFill>
        <p:spPr bwMode="auto">
          <a:xfrm>
            <a:off x="334963" y="1268760"/>
            <a:ext cx="3737032" cy="503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6" descr="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AutoShape 2" descr="self driving car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4" descr="self driving car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55" name="Picture 7" descr="self driving car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67809" y="1740238"/>
            <a:ext cx="7128792" cy="409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55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609600" y="1739949"/>
            <a:ext cx="10972800" cy="3849291"/>
          </a:xfrm>
          <a:prstGeom prst="rect">
            <a:avLst/>
          </a:prstGeom>
        </p:spPr>
        <p:txBody>
          <a:bodyPr lIns="91434" tIns="45718" rIns="91434" bIns="45718">
            <a:normAutofit/>
          </a:bodyPr>
          <a:lstStyle>
            <a:lvl1pPr marL="342891" indent="-342891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83751" indent="-326563">
              <a:spcBef>
                <a:spcPts val="700"/>
              </a:spcBef>
              <a:buSzPct val="100000"/>
              <a:buFont typeface="Arial"/>
              <a:buChar char="–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indent="-304792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37317" indent="-365751">
              <a:spcBef>
                <a:spcPts val="700"/>
              </a:spcBef>
              <a:buSzPct val="100000"/>
              <a:buFont typeface="Arial"/>
              <a:buChar char="–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94505" indent="-365751">
              <a:spcBef>
                <a:spcPts val="700"/>
              </a:spcBef>
              <a:buSzPct val="100000"/>
              <a:buFont typeface="Arial"/>
              <a:buChar char="»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651694" indent="-365751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108882" indent="-365751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566070" indent="-365750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023258" indent="-365750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buNone/>
            </a:pPr>
            <a:r>
              <a:rPr lang="en-US" sz="6600" kern="0" dirty="0" smtClean="0"/>
              <a:t>Challenges</a:t>
            </a:r>
            <a:endParaRPr lang="en-US" sz="6600" kern="0" dirty="0"/>
          </a:p>
        </p:txBody>
      </p:sp>
    </p:spTree>
    <p:extLst>
      <p:ext uri="{BB962C8B-B14F-4D97-AF65-F5344CB8AC3E}">
        <p14:creationId xmlns:p14="http://schemas.microsoft.com/office/powerpoint/2010/main" val="279377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AI and job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19454" y="1451625"/>
            <a:ext cx="7553091" cy="42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self driving car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9965" y="2005315"/>
            <a:ext cx="3600000" cy="20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6" descr="stock market ai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288054" y="2005340"/>
            <a:ext cx="3600000" cy="20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AI doctor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56588" y="1989138"/>
            <a:ext cx="3600000" cy="204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51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37</a:t>
            </a:fld>
            <a:endParaRPr lang="en-CA">
              <a:solidFill>
                <a:prstClr val="white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13574" y="2531875"/>
            <a:ext cx="2386020" cy="2435929"/>
            <a:chOff x="551384" y="3284984"/>
            <a:chExt cx="2770098" cy="2828042"/>
          </a:xfrm>
        </p:grpSpPr>
        <p:sp>
          <p:nvSpPr>
            <p:cNvPr id="22" name="Rectangle 21"/>
            <p:cNvSpPr/>
            <p:nvPr/>
          </p:nvSpPr>
          <p:spPr>
            <a:xfrm>
              <a:off x="551384" y="4221088"/>
              <a:ext cx="2770098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en-GB">
                <a:solidFill>
                  <a:prstClr val="white"/>
                </a:solidFill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12107" y="3284984"/>
              <a:ext cx="1726213" cy="2828042"/>
              <a:chOff x="1190738" y="3183684"/>
              <a:chExt cx="1989931" cy="3260090"/>
            </a:xfrm>
          </p:grpSpPr>
          <p:sp>
            <p:nvSpPr>
              <p:cNvPr id="18" name="Freeform 17"/>
              <p:cNvSpPr/>
              <p:nvPr/>
            </p:nvSpPr>
            <p:spPr>
              <a:xfrm>
                <a:off x="1207179" y="4371134"/>
                <a:ext cx="1959429" cy="2072640"/>
              </a:xfrm>
              <a:custGeom>
                <a:avLst/>
                <a:gdLst>
                  <a:gd name="connsiteX0" fmla="*/ 0 w 1959429"/>
                  <a:gd name="connsiteY0" fmla="*/ 8709 h 2072640"/>
                  <a:gd name="connsiteX1" fmla="*/ 243840 w 1959429"/>
                  <a:gd name="connsiteY1" fmla="*/ 452846 h 2072640"/>
                  <a:gd name="connsiteX2" fmla="*/ 444138 w 1959429"/>
                  <a:gd name="connsiteY2" fmla="*/ 1227909 h 2072640"/>
                  <a:gd name="connsiteX3" fmla="*/ 574766 w 1959429"/>
                  <a:gd name="connsiteY3" fmla="*/ 1166949 h 2072640"/>
                  <a:gd name="connsiteX4" fmla="*/ 931818 w 1959429"/>
                  <a:gd name="connsiteY4" fmla="*/ 2072640 h 2072640"/>
                  <a:gd name="connsiteX5" fmla="*/ 1114698 w 1959429"/>
                  <a:gd name="connsiteY5" fmla="*/ 1619794 h 2072640"/>
                  <a:gd name="connsiteX6" fmla="*/ 1271452 w 1959429"/>
                  <a:gd name="connsiteY6" fmla="*/ 1767840 h 2072640"/>
                  <a:gd name="connsiteX7" fmla="*/ 1550126 w 1959429"/>
                  <a:gd name="connsiteY7" fmla="*/ 818606 h 2072640"/>
                  <a:gd name="connsiteX8" fmla="*/ 1689463 w 1959429"/>
                  <a:gd name="connsiteY8" fmla="*/ 748937 h 2072640"/>
                  <a:gd name="connsiteX9" fmla="*/ 1959429 w 1959429"/>
                  <a:gd name="connsiteY9" fmla="*/ 0 h 2072640"/>
                  <a:gd name="connsiteX10" fmla="*/ 0 w 1959429"/>
                  <a:gd name="connsiteY10" fmla="*/ 8709 h 2072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59429" h="2072640">
                    <a:moveTo>
                      <a:pt x="0" y="8709"/>
                    </a:moveTo>
                    <a:lnTo>
                      <a:pt x="243840" y="452846"/>
                    </a:lnTo>
                    <a:lnTo>
                      <a:pt x="444138" y="1227909"/>
                    </a:lnTo>
                    <a:lnTo>
                      <a:pt x="574766" y="1166949"/>
                    </a:lnTo>
                    <a:lnTo>
                      <a:pt x="931818" y="2072640"/>
                    </a:lnTo>
                    <a:lnTo>
                      <a:pt x="1114698" y="1619794"/>
                    </a:lnTo>
                    <a:lnTo>
                      <a:pt x="1271452" y="1767840"/>
                    </a:lnTo>
                    <a:lnTo>
                      <a:pt x="1550126" y="818606"/>
                    </a:lnTo>
                    <a:lnTo>
                      <a:pt x="1689463" y="748937"/>
                    </a:lnTo>
                    <a:lnTo>
                      <a:pt x="1959429" y="0"/>
                    </a:lnTo>
                    <a:lnTo>
                      <a:pt x="0" y="8709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54"/>
                <a:endParaRPr lang="en-GB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1190738" y="3183684"/>
                <a:ext cx="1989931" cy="1190175"/>
                <a:chOff x="4503440" y="2912616"/>
                <a:chExt cx="1989931" cy="1190175"/>
              </a:xfrm>
            </p:grpSpPr>
            <p:sp>
              <p:nvSpPr>
                <p:cNvPr id="11" name="Freeform 10"/>
                <p:cNvSpPr/>
                <p:nvPr/>
              </p:nvSpPr>
              <p:spPr>
                <a:xfrm>
                  <a:off x="4503440" y="2912616"/>
                  <a:ext cx="1987550" cy="1187450"/>
                </a:xfrm>
                <a:custGeom>
                  <a:avLst/>
                  <a:gdLst>
                    <a:gd name="connsiteX0" fmla="*/ 0 w 1987550"/>
                    <a:gd name="connsiteY0" fmla="*/ 1162050 h 1187450"/>
                    <a:gd name="connsiteX1" fmla="*/ 412750 w 1987550"/>
                    <a:gd name="connsiteY1" fmla="*/ 501650 h 1187450"/>
                    <a:gd name="connsiteX2" fmla="*/ 730250 w 1987550"/>
                    <a:gd name="connsiteY2" fmla="*/ 406400 h 1187450"/>
                    <a:gd name="connsiteX3" fmla="*/ 1016000 w 1987550"/>
                    <a:gd name="connsiteY3" fmla="*/ 0 h 1187450"/>
                    <a:gd name="connsiteX4" fmla="*/ 1466850 w 1987550"/>
                    <a:gd name="connsiteY4" fmla="*/ 666750 h 1187450"/>
                    <a:gd name="connsiteX5" fmla="*/ 1733550 w 1987550"/>
                    <a:gd name="connsiteY5" fmla="*/ 730250 h 1187450"/>
                    <a:gd name="connsiteX6" fmla="*/ 1987550 w 1987550"/>
                    <a:gd name="connsiteY6" fmla="*/ 1187450 h 1187450"/>
                    <a:gd name="connsiteX7" fmla="*/ 0 w 1987550"/>
                    <a:gd name="connsiteY7" fmla="*/ 1162050 h 1187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87550" h="1187450">
                      <a:moveTo>
                        <a:pt x="0" y="1162050"/>
                      </a:moveTo>
                      <a:lnTo>
                        <a:pt x="412750" y="501650"/>
                      </a:lnTo>
                      <a:lnTo>
                        <a:pt x="730250" y="406400"/>
                      </a:lnTo>
                      <a:lnTo>
                        <a:pt x="1016000" y="0"/>
                      </a:lnTo>
                      <a:lnTo>
                        <a:pt x="1466850" y="666750"/>
                      </a:lnTo>
                      <a:lnTo>
                        <a:pt x="1733550" y="730250"/>
                      </a:lnTo>
                      <a:lnTo>
                        <a:pt x="1987550" y="1187450"/>
                      </a:lnTo>
                      <a:lnTo>
                        <a:pt x="0" y="116205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54"/>
                  <a:endParaRPr lang="en-GB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Freeform 9"/>
                <p:cNvSpPr/>
                <p:nvPr/>
              </p:nvSpPr>
              <p:spPr>
                <a:xfrm>
                  <a:off x="4655840" y="3058666"/>
                  <a:ext cx="1358900" cy="1028700"/>
                </a:xfrm>
                <a:custGeom>
                  <a:avLst/>
                  <a:gdLst>
                    <a:gd name="connsiteX0" fmla="*/ 0 w 1358900"/>
                    <a:gd name="connsiteY0" fmla="*/ 1022350 h 1028700"/>
                    <a:gd name="connsiteX1" fmla="*/ 1358900 w 1358900"/>
                    <a:gd name="connsiteY1" fmla="*/ 1028700 h 1028700"/>
                    <a:gd name="connsiteX2" fmla="*/ 1016000 w 1358900"/>
                    <a:gd name="connsiteY2" fmla="*/ 641350 h 1028700"/>
                    <a:gd name="connsiteX3" fmla="*/ 590550 w 1358900"/>
                    <a:gd name="connsiteY3" fmla="*/ 863600 h 1028700"/>
                    <a:gd name="connsiteX4" fmla="*/ 933450 w 1358900"/>
                    <a:gd name="connsiteY4" fmla="*/ 488950 h 1028700"/>
                    <a:gd name="connsiteX5" fmla="*/ 844550 w 1358900"/>
                    <a:gd name="connsiteY5" fmla="*/ 0 h 1028700"/>
                    <a:gd name="connsiteX6" fmla="*/ 603250 w 1358900"/>
                    <a:gd name="connsiteY6" fmla="*/ 342900 h 1028700"/>
                    <a:gd name="connsiteX7" fmla="*/ 317500 w 1358900"/>
                    <a:gd name="connsiteY7" fmla="*/ 425450 h 1028700"/>
                    <a:gd name="connsiteX8" fmla="*/ 0 w 1358900"/>
                    <a:gd name="connsiteY8" fmla="*/ 1022350 h 1028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58900" h="1028700">
                      <a:moveTo>
                        <a:pt x="0" y="1022350"/>
                      </a:moveTo>
                      <a:lnTo>
                        <a:pt x="1358900" y="1028700"/>
                      </a:lnTo>
                      <a:lnTo>
                        <a:pt x="1016000" y="641350"/>
                      </a:lnTo>
                      <a:lnTo>
                        <a:pt x="590550" y="863600"/>
                      </a:lnTo>
                      <a:lnTo>
                        <a:pt x="933450" y="488950"/>
                      </a:lnTo>
                      <a:lnTo>
                        <a:pt x="844550" y="0"/>
                      </a:lnTo>
                      <a:lnTo>
                        <a:pt x="603250" y="342900"/>
                      </a:lnTo>
                      <a:lnTo>
                        <a:pt x="317500" y="425450"/>
                      </a:lnTo>
                      <a:lnTo>
                        <a:pt x="0" y="102235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54"/>
                  <a:endParaRPr lang="en-GB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4505821" y="4045315"/>
                  <a:ext cx="1987550" cy="574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54"/>
                  <a:endParaRPr lang="en-GB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145" name="TextBox 144"/>
          <p:cNvSpPr txBox="1"/>
          <p:nvPr/>
        </p:nvSpPr>
        <p:spPr>
          <a:xfrm>
            <a:off x="2436978" y="2276872"/>
            <a:ext cx="2736305" cy="384719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CA" b="1" dirty="0">
                <a:ln>
                  <a:solidFill>
                    <a:srgbClr val="279DD9">
                      <a:alpha val="50000"/>
                    </a:srgbClr>
                  </a:solidFill>
                </a:ln>
                <a:solidFill>
                  <a:srgbClr val="279DD9"/>
                </a:solidFill>
                <a:cs typeface="Arial" pitchFamily="34" charset="0"/>
              </a:rPr>
              <a:t>Task for human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2436978" y="2808198"/>
            <a:ext cx="2736305" cy="32316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marL="285737" indent="-285737" defTabSz="914354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CA" sz="1500" dirty="0">
                <a:ln>
                  <a:solidFill>
                    <a:srgbClr val="279DD9">
                      <a:alpha val="50000"/>
                    </a:srgbClr>
                  </a:solidFill>
                </a:ln>
                <a:solidFill>
                  <a:srgbClr val="279DD9"/>
                </a:solidFill>
                <a:cs typeface="Arial" pitchFamily="34" charset="0"/>
              </a:rPr>
              <a:t>Resolving conflicts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2436977" y="2583038"/>
            <a:ext cx="2736305" cy="32316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marL="285737" indent="-285737" defTabSz="914354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CA" sz="1500" dirty="0">
                <a:ln>
                  <a:solidFill>
                    <a:srgbClr val="279DD9">
                      <a:alpha val="50000"/>
                    </a:srgbClr>
                  </a:solidFill>
                </a:ln>
                <a:solidFill>
                  <a:srgbClr val="279DD9"/>
                </a:solidFill>
                <a:cs typeface="Arial" pitchFamily="34" charset="0"/>
              </a:rPr>
              <a:t>Decision-making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2436976" y="3033358"/>
            <a:ext cx="2736305" cy="32316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marL="285737" indent="-285737" defTabSz="914354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CA" sz="1500" dirty="0">
                <a:ln>
                  <a:solidFill>
                    <a:srgbClr val="279DD9">
                      <a:alpha val="50000"/>
                    </a:srgbClr>
                  </a:solidFill>
                </a:ln>
                <a:solidFill>
                  <a:srgbClr val="279DD9"/>
                </a:solidFill>
                <a:cs typeface="Arial" pitchFamily="34" charset="0"/>
              </a:rPr>
              <a:t>Setting directions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2436978" y="3473132"/>
            <a:ext cx="2736305" cy="384719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CA" b="1" dirty="0">
                <a:ln>
                  <a:solidFill>
                    <a:prstClr val="white">
                      <a:lumMod val="50000"/>
                      <a:alpha val="50000"/>
                    </a:prstClr>
                  </a:solidFill>
                </a:ln>
                <a:solidFill>
                  <a:srgbClr val="5A6870"/>
                </a:solidFill>
                <a:cs typeface="Arial" pitchFamily="34" charset="0"/>
              </a:rPr>
              <a:t>Task for machine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2436978" y="4010000"/>
            <a:ext cx="2736305" cy="32316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marL="285737" indent="-285737" defTabSz="914354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CA" sz="1500" dirty="0">
                <a:ln>
                  <a:solidFill>
                    <a:prstClr val="white">
                      <a:lumMod val="50000"/>
                      <a:alpha val="5000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t>Real-time big data handling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2436977" y="3784840"/>
            <a:ext cx="2736305" cy="32316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marL="285737" indent="-285737" defTabSz="914354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CA" sz="1500" dirty="0">
                <a:ln>
                  <a:solidFill>
                    <a:prstClr val="white">
                      <a:lumMod val="50000"/>
                      <a:alpha val="5000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t>Low-level calculation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2436976" y="4235159"/>
            <a:ext cx="2736305" cy="32316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marL="285737" indent="-285737" defTabSz="914354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CA" sz="1500" dirty="0">
                <a:ln>
                  <a:solidFill>
                    <a:prstClr val="white">
                      <a:lumMod val="50000"/>
                      <a:alpha val="5000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t>Simple repetitive works</a:t>
            </a:r>
          </a:p>
        </p:txBody>
      </p:sp>
      <p:grpSp>
        <p:nvGrpSpPr>
          <p:cNvPr id="2055" name="Group 2054"/>
          <p:cNvGrpSpPr/>
          <p:nvPr/>
        </p:nvGrpSpPr>
        <p:grpSpPr>
          <a:xfrm>
            <a:off x="5207666" y="2383821"/>
            <a:ext cx="1771647" cy="2407508"/>
            <a:chOff x="4994441" y="3706633"/>
            <a:chExt cx="1658118" cy="2253232"/>
          </a:xfrm>
        </p:grpSpPr>
        <p:pic>
          <p:nvPicPr>
            <p:cNvPr id="2048" name="Picture 204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63500" y="5239865"/>
              <a:ext cx="720000" cy="720000"/>
            </a:xfrm>
            <a:prstGeom prst="rect">
              <a:avLst/>
            </a:prstGeom>
          </p:spPr>
        </p:pic>
        <p:pic>
          <p:nvPicPr>
            <p:cNvPr id="2049" name="Picture 2048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63500" y="3706633"/>
              <a:ext cx="720000" cy="720000"/>
            </a:xfrm>
            <a:prstGeom prst="rect">
              <a:avLst/>
            </a:prstGeom>
          </p:spPr>
        </p:pic>
        <p:sp>
          <p:nvSpPr>
            <p:cNvPr id="2054" name="Arc 2053"/>
            <p:cNvSpPr/>
            <p:nvPr/>
          </p:nvSpPr>
          <p:spPr>
            <a:xfrm>
              <a:off x="4994441" y="4008519"/>
              <a:ext cx="1658118" cy="1658118"/>
            </a:xfrm>
            <a:prstGeom prst="arc">
              <a:avLst>
                <a:gd name="adj1" fmla="val 18087969"/>
                <a:gd name="adj2" fmla="val 3621297"/>
              </a:avLst>
            </a:prstGeom>
            <a:ln w="101600">
              <a:solidFill>
                <a:schemeClr val="tx1">
                  <a:alpha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354"/>
              <a:endParaRPr lang="en-GB">
                <a:solidFill>
                  <a:srgbClr val="279DD9"/>
                </a:solidFill>
              </a:endParaRPr>
            </a:p>
          </p:txBody>
        </p:sp>
        <p:sp>
          <p:nvSpPr>
            <p:cNvPr id="160" name="Arc 159"/>
            <p:cNvSpPr/>
            <p:nvPr/>
          </p:nvSpPr>
          <p:spPr>
            <a:xfrm flipH="1" flipV="1">
              <a:off x="4994441" y="4008519"/>
              <a:ext cx="1658118" cy="1658118"/>
            </a:xfrm>
            <a:prstGeom prst="arc">
              <a:avLst>
                <a:gd name="adj1" fmla="val 18087969"/>
                <a:gd name="adj2" fmla="val 3621297"/>
              </a:avLst>
            </a:prstGeom>
            <a:ln w="101600">
              <a:solidFill>
                <a:schemeClr val="tx1">
                  <a:alpha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354"/>
              <a:endParaRPr lang="en-GB">
                <a:solidFill>
                  <a:srgbClr val="279DD9"/>
                </a:solidFill>
              </a:endParaRPr>
            </a:p>
          </p:txBody>
        </p:sp>
      </p:grpSp>
      <p:sp>
        <p:nvSpPr>
          <p:cNvPr id="162" name="TextBox 161"/>
          <p:cNvSpPr txBox="1"/>
          <p:nvPr/>
        </p:nvSpPr>
        <p:spPr>
          <a:xfrm>
            <a:off x="7536258" y="2959591"/>
            <a:ext cx="4320780" cy="33855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marL="285737" indent="-285737" defTabSz="914354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000000"/>
                </a:solidFill>
                <a:cs typeface="Arial" pitchFamily="34" charset="0"/>
              </a:rPr>
              <a:t>Accessible for everybody in everywhere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7536258" y="2467952"/>
            <a:ext cx="4320780" cy="33855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marL="285737" indent="-285737" defTabSz="914354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000000"/>
                </a:solidFill>
                <a:cs typeface="Arial" pitchFamily="34" charset="0"/>
              </a:rPr>
              <a:t>Flexible for embracing new concepts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7536258" y="3451230"/>
            <a:ext cx="4320780" cy="33855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marL="285737" indent="-285737" defTabSz="914354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CA" sz="1600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000000"/>
                </a:solidFill>
                <a:cs typeface="Arial" pitchFamily="34" charset="0"/>
              </a:rPr>
              <a:t>A.I</a:t>
            </a:r>
            <a:r>
              <a:rPr lang="en-CA" sz="16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000000"/>
                </a:solidFill>
                <a:cs typeface="Arial" pitchFamily="34" charset="0"/>
              </a:rPr>
              <a:t>. to follow our decision-making </a:t>
            </a:r>
            <a:r>
              <a:rPr lang="en-CA" sz="1600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000000"/>
                </a:solidFill>
                <a:cs typeface="Arial" pitchFamily="34" charset="0"/>
              </a:rPr>
              <a:t>process.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5159020" y="3351169"/>
            <a:ext cx="1868933" cy="384719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CA" b="1" dirty="0">
                <a:ln>
                  <a:solidFill>
                    <a:srgbClr val="0054A4">
                      <a:alpha val="50000"/>
                    </a:srgbClr>
                  </a:solidFill>
                </a:ln>
                <a:solidFill>
                  <a:srgbClr val="0054A4"/>
                </a:solidFill>
                <a:cs typeface="Arial" pitchFamily="34" charset="0"/>
              </a:rPr>
              <a:t>Co-existence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7536258" y="3942864"/>
            <a:ext cx="4320780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marL="285737" indent="-285737" defTabSz="914354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CA" sz="16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000000"/>
                </a:solidFill>
                <a:cs typeface="Arial" pitchFamily="34" charset="0"/>
              </a:rPr>
              <a:t>Let humans do what humans are good at, </a:t>
            </a:r>
            <a:br>
              <a:rPr lang="en-CA" sz="16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000000"/>
                </a:solidFill>
                <a:cs typeface="Arial" pitchFamily="34" charset="0"/>
              </a:rPr>
            </a:br>
            <a:r>
              <a:rPr lang="en-CA" sz="16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000000"/>
                </a:solidFill>
                <a:cs typeface="Arial" pitchFamily="34" charset="0"/>
              </a:rPr>
              <a:t>and machines do what machines are good at.</a:t>
            </a:r>
            <a:endParaRPr lang="en-CA" sz="1600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4963" y="1336389"/>
            <a:ext cx="11522075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Challenges lie upon </a:t>
            </a:r>
            <a:r>
              <a:rPr lang="en-US" sz="3200" b="1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Artificial </a:t>
            </a: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Intelligence era</a:t>
            </a:r>
            <a:endParaRPr lang="en-CA" sz="3200" b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34963" y="5229225"/>
            <a:ext cx="10801350" cy="83099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24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→ A.I. to </a:t>
            </a:r>
            <a:r>
              <a:rPr lang="en-US" sz="2400" b="1" u="sng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support</a:t>
            </a:r>
            <a:r>
              <a:rPr lang="en-US" sz="24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 us, not to replace us.</a:t>
            </a:r>
          </a:p>
          <a:p>
            <a:pPr defTabSz="914354">
              <a:spcBef>
                <a:spcPct val="20000"/>
              </a:spcBef>
            </a:pPr>
            <a:r>
              <a:rPr lang="en-US" sz="2000" i="1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Humans will always be part of the design, and management of the </a:t>
            </a:r>
            <a:r>
              <a:rPr lang="en-US" sz="2000" i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system.</a:t>
            </a:r>
            <a:endParaRPr lang="en-US" sz="20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99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38</a:t>
            </a:fld>
            <a:endParaRPr lang="en-CA" dirty="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4963" y="1336389"/>
            <a:ext cx="11522075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Conclusion: Innovation</a:t>
            </a:r>
            <a:endParaRPr lang="en-CA" sz="2400" b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55688" y="2276872"/>
            <a:ext cx="5761038" cy="646327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6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Delusion</a:t>
            </a:r>
            <a:r>
              <a:rPr lang="en-US" sz="36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 </a:t>
            </a:r>
            <a:r>
              <a:rPr lang="en-US" sz="2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vs </a:t>
            </a:r>
            <a:r>
              <a:rPr lang="en-US" sz="36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Optimism</a:t>
            </a:r>
            <a:endParaRPr lang="en-US" sz="2000" b="1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55688" y="3663475"/>
            <a:ext cx="5761038" cy="646327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6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The safest aircraft?</a:t>
            </a:r>
            <a:endParaRPr lang="en-US" sz="2000" b="1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5688" y="4906061"/>
            <a:ext cx="5761038" cy="646327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6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Innovative mind</a:t>
            </a:r>
            <a:endParaRPr lang="en-US" sz="2000" b="1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55688" y="2852936"/>
            <a:ext cx="9936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800" i="1" u="sng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Knowledge and Roadmap</a:t>
            </a:r>
            <a:r>
              <a:rPr lang="en-US" sz="1800" i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: Know what it is  /  How to achieve it  /  Which direction to go</a:t>
            </a:r>
            <a:endParaRPr lang="en-US" sz="18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42988" y="5469136"/>
            <a:ext cx="9936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800" i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Things are changing very fast, and going to be even faster.</a:t>
            </a:r>
            <a:endParaRPr lang="en-US" sz="18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40048" y="4221088"/>
            <a:ext cx="9936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1800" i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The </a:t>
            </a:r>
            <a:r>
              <a:rPr lang="en-US" sz="1800" i="1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airplane </a:t>
            </a:r>
            <a:r>
              <a:rPr lang="en-US" sz="1800" i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on the ground is safe, but that is not what airplanes are built for</a:t>
            </a:r>
            <a:endParaRPr lang="en-US" sz="1800" i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11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3" grpId="0"/>
      <p:bldP spid="11" grpId="0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>
                <a:solidFill>
                  <a:prstClr val="white"/>
                </a:solidFill>
              </a:rPr>
              <a:pPr/>
              <a:t>39</a:t>
            </a:fld>
            <a:endParaRPr lang="en-CA" dirty="0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4963" y="1336389"/>
            <a:ext cx="11522075" cy="102797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Artificial Intelligence is open to everyone.</a:t>
            </a:r>
          </a:p>
          <a:p>
            <a:pPr defTabSz="914354">
              <a:spcBef>
                <a:spcPct val="20000"/>
              </a:spcBef>
            </a:pPr>
            <a:r>
              <a:rPr lang="en-US" sz="2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→ You don’t need money to start your own Machine Learning</a:t>
            </a:r>
            <a:endParaRPr lang="en-CA" sz="2400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pic>
        <p:nvPicPr>
          <p:cNvPr id="5125" name="Picture 5" descr="google tensorflow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48394" y="3172537"/>
            <a:ext cx="2774938" cy="541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keras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20237" y="4547445"/>
            <a:ext cx="2288330" cy="66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3" name="Picture 13" descr="MXnet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3093" y="3927996"/>
            <a:ext cx="1455955" cy="4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scikit learn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4779" y="5240807"/>
            <a:ext cx="2186891" cy="78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amazon Ec2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26281" y="4907954"/>
            <a:ext cx="2924294" cy="116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social coding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0602" y="3093198"/>
            <a:ext cx="1728192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/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390062" y="4102738"/>
            <a:ext cx="2486641" cy="457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42" name="Picture 22" descr="pyth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747" t="13829" r="4430" b="22133"/>
          <a:stretch/>
        </p:blipFill>
        <p:spPr bwMode="auto">
          <a:xfrm>
            <a:off x="3157811" y="3184176"/>
            <a:ext cx="2711087" cy="69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 descr="jupyter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57811" y="3968308"/>
            <a:ext cx="1083637" cy="108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 descr="google colaboratoryì ëí ì´ë¯¸ì§ ê²ìê²°ê³¼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9759" y="3927996"/>
            <a:ext cx="1101015" cy="1101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ourseraì ëí ì´ë¯¸ì§ ê²ìê²°ê³¼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5418" y="4223970"/>
            <a:ext cx="2348043" cy="47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data campì ëí ì´ë¯¸ì§ ê²ìê²°ê³¼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963" y="3338564"/>
            <a:ext cx="2240689" cy="50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google AI courseì ëí ì´ë¯¸ì§ ê²ìê²°ê³¼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5418" y="4730930"/>
            <a:ext cx="2337604" cy="129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aws code commi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390063" y="4725144"/>
            <a:ext cx="2618606" cy="55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gitlabì ëí ì´ë¯¸ì§ ê²ìê²°ê³¼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83846" y="5281421"/>
            <a:ext cx="1969724" cy="69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9480377" y="2694299"/>
            <a:ext cx="2376662" cy="36932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91436" tIns="45718" rIns="91436" bIns="45718" rtlCol="0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1800" b="1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Open Codes</a:t>
            </a:r>
            <a:endParaRPr lang="en-CA" sz="1800" b="1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34963" y="2694299"/>
            <a:ext cx="2376662" cy="36932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91436" tIns="45718" rIns="91436" bIns="45718" rtlCol="0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1800" b="1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Education</a:t>
            </a:r>
            <a:endParaRPr lang="en-CA" sz="1800" b="1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383434" y="2694299"/>
            <a:ext cx="2376662" cy="36932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91436" tIns="45718" rIns="91436" bIns="45718" rtlCol="0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1800" b="1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Development</a:t>
            </a:r>
            <a:endParaRPr lang="en-CA" sz="1800" b="1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431905" y="2694299"/>
            <a:ext cx="2376662" cy="36932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91436" tIns="45718" rIns="91436" bIns="45718" rtlCol="0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1800" b="1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Open Library</a:t>
            </a:r>
            <a:endParaRPr lang="en-CA" sz="1800" b="1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39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32674" y="746893"/>
            <a:ext cx="3452235" cy="5412451"/>
          </a:xfrm>
          <a:prstGeom prst="rect">
            <a:avLst/>
          </a:prstGeom>
          <a:noFill/>
          <a:ln>
            <a:noFill/>
          </a:ln>
          <a:effectLst>
            <a:glow rad="1016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7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23710" y="747951"/>
            <a:ext cx="3427183" cy="5417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6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51573" y="752853"/>
            <a:ext cx="3400280" cy="5412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8332283" y="919621"/>
            <a:ext cx="3443959" cy="5245687"/>
            <a:chOff x="7111437" y="1733550"/>
            <a:chExt cx="3048563" cy="4643438"/>
          </a:xfrm>
        </p:grpSpPr>
        <p:sp>
          <p:nvSpPr>
            <p:cNvPr id="16" name="Freeform 15"/>
            <p:cNvSpPr/>
            <p:nvPr/>
          </p:nvSpPr>
          <p:spPr>
            <a:xfrm>
              <a:off x="7111437" y="2609850"/>
              <a:ext cx="1270563" cy="3606800"/>
            </a:xfrm>
            <a:custGeom>
              <a:avLst/>
              <a:gdLst>
                <a:gd name="connsiteX0" fmla="*/ 563 w 1270563"/>
                <a:gd name="connsiteY0" fmla="*/ 3575050 h 3606800"/>
                <a:gd name="connsiteX1" fmla="*/ 699063 w 1270563"/>
                <a:gd name="connsiteY1" fmla="*/ 3606800 h 3606800"/>
                <a:gd name="connsiteX2" fmla="*/ 737163 w 1270563"/>
                <a:gd name="connsiteY2" fmla="*/ 2838450 h 3606800"/>
                <a:gd name="connsiteX3" fmla="*/ 1086413 w 1270563"/>
                <a:gd name="connsiteY3" fmla="*/ 2844800 h 3606800"/>
                <a:gd name="connsiteX4" fmla="*/ 1226113 w 1270563"/>
                <a:gd name="connsiteY4" fmla="*/ 1778000 h 3606800"/>
                <a:gd name="connsiteX5" fmla="*/ 1264213 w 1270563"/>
                <a:gd name="connsiteY5" fmla="*/ 1778000 h 3606800"/>
                <a:gd name="connsiteX6" fmla="*/ 1270563 w 1270563"/>
                <a:gd name="connsiteY6" fmla="*/ 1333500 h 3606800"/>
                <a:gd name="connsiteX7" fmla="*/ 1080063 w 1270563"/>
                <a:gd name="connsiteY7" fmla="*/ 1314450 h 3606800"/>
                <a:gd name="connsiteX8" fmla="*/ 1111813 w 1270563"/>
                <a:gd name="connsiteY8" fmla="*/ 679450 h 3606800"/>
                <a:gd name="connsiteX9" fmla="*/ 1168963 w 1270563"/>
                <a:gd name="connsiteY9" fmla="*/ 311150 h 3606800"/>
                <a:gd name="connsiteX10" fmla="*/ 1092763 w 1270563"/>
                <a:gd name="connsiteY10" fmla="*/ 6350 h 3606800"/>
                <a:gd name="connsiteX11" fmla="*/ 508563 w 1270563"/>
                <a:gd name="connsiteY11" fmla="*/ 0 h 3606800"/>
                <a:gd name="connsiteX12" fmla="*/ 489513 w 1270563"/>
                <a:gd name="connsiteY12" fmla="*/ 685800 h 3606800"/>
                <a:gd name="connsiteX13" fmla="*/ 172013 w 1270563"/>
                <a:gd name="connsiteY13" fmla="*/ 660400 h 3606800"/>
                <a:gd name="connsiteX14" fmla="*/ 165663 w 1270563"/>
                <a:gd name="connsiteY14" fmla="*/ 889000 h 3606800"/>
                <a:gd name="connsiteX15" fmla="*/ 6913 w 1270563"/>
                <a:gd name="connsiteY15" fmla="*/ 882650 h 3606800"/>
                <a:gd name="connsiteX16" fmla="*/ 563 w 1270563"/>
                <a:gd name="connsiteY16" fmla="*/ 3575050 h 360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0563" h="3606800">
                  <a:moveTo>
                    <a:pt x="563" y="3575050"/>
                  </a:moveTo>
                  <a:lnTo>
                    <a:pt x="699063" y="3606800"/>
                  </a:lnTo>
                  <a:lnTo>
                    <a:pt x="737163" y="2838450"/>
                  </a:lnTo>
                  <a:lnTo>
                    <a:pt x="1086413" y="2844800"/>
                  </a:lnTo>
                  <a:lnTo>
                    <a:pt x="1226113" y="1778000"/>
                  </a:lnTo>
                  <a:lnTo>
                    <a:pt x="1264213" y="1778000"/>
                  </a:lnTo>
                  <a:cubicBezTo>
                    <a:pt x="1266330" y="1629833"/>
                    <a:pt x="1268446" y="1481667"/>
                    <a:pt x="1270563" y="1333500"/>
                  </a:cubicBezTo>
                  <a:lnTo>
                    <a:pt x="1080063" y="1314450"/>
                  </a:lnTo>
                  <a:lnTo>
                    <a:pt x="1111813" y="679450"/>
                  </a:lnTo>
                  <a:lnTo>
                    <a:pt x="1168963" y="311150"/>
                  </a:lnTo>
                  <a:lnTo>
                    <a:pt x="1092763" y="6350"/>
                  </a:lnTo>
                  <a:lnTo>
                    <a:pt x="508563" y="0"/>
                  </a:lnTo>
                  <a:lnTo>
                    <a:pt x="489513" y="685800"/>
                  </a:lnTo>
                  <a:lnTo>
                    <a:pt x="172013" y="660400"/>
                  </a:lnTo>
                  <a:lnTo>
                    <a:pt x="165663" y="889000"/>
                  </a:lnTo>
                  <a:lnTo>
                    <a:pt x="6913" y="882650"/>
                  </a:lnTo>
                  <a:cubicBezTo>
                    <a:pt x="2680" y="1780117"/>
                    <a:pt x="-1554" y="2677583"/>
                    <a:pt x="563" y="3575050"/>
                  </a:cubicBezTo>
                  <a:close/>
                </a:path>
              </a:pathLst>
            </a:custGeom>
            <a:solidFill>
              <a:srgbClr val="F3702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8246278" y="2525921"/>
              <a:ext cx="243473" cy="108239"/>
            </a:xfrm>
            <a:custGeom>
              <a:avLst/>
              <a:gdLst>
                <a:gd name="connsiteX0" fmla="*/ 4763 w 266700"/>
                <a:gd name="connsiteY0" fmla="*/ 0 h 119063"/>
                <a:gd name="connsiteX1" fmla="*/ 0 w 266700"/>
                <a:gd name="connsiteY1" fmla="*/ 119063 h 119063"/>
                <a:gd name="connsiteX2" fmla="*/ 257175 w 266700"/>
                <a:gd name="connsiteY2" fmla="*/ 119063 h 119063"/>
                <a:gd name="connsiteX3" fmla="*/ 266700 w 266700"/>
                <a:gd name="connsiteY3" fmla="*/ 14288 h 119063"/>
                <a:gd name="connsiteX4" fmla="*/ 4763 w 266700"/>
                <a:gd name="connsiteY4" fmla="*/ 0 h 11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00" h="119063">
                  <a:moveTo>
                    <a:pt x="4763" y="0"/>
                  </a:moveTo>
                  <a:lnTo>
                    <a:pt x="0" y="119063"/>
                  </a:lnTo>
                  <a:lnTo>
                    <a:pt x="257175" y="119063"/>
                  </a:lnTo>
                  <a:lnTo>
                    <a:pt x="266700" y="14288"/>
                  </a:lnTo>
                  <a:lnTo>
                    <a:pt x="4763" y="0"/>
                  </a:lnTo>
                  <a:close/>
                </a:path>
              </a:pathLst>
            </a:custGeom>
            <a:solidFill>
              <a:srgbClr val="F3702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8043863" y="4800600"/>
              <a:ext cx="1900237" cy="1576388"/>
            </a:xfrm>
            <a:custGeom>
              <a:avLst/>
              <a:gdLst>
                <a:gd name="connsiteX0" fmla="*/ 0 w 1900237"/>
                <a:gd name="connsiteY0" fmla="*/ 1552575 h 1576388"/>
                <a:gd name="connsiteX1" fmla="*/ 4762 w 1900237"/>
                <a:gd name="connsiteY1" fmla="*/ 1352550 h 1576388"/>
                <a:gd name="connsiteX2" fmla="*/ 200025 w 1900237"/>
                <a:gd name="connsiteY2" fmla="*/ 1366838 h 1576388"/>
                <a:gd name="connsiteX3" fmla="*/ 290512 w 1900237"/>
                <a:gd name="connsiteY3" fmla="*/ 1171575 h 1576388"/>
                <a:gd name="connsiteX4" fmla="*/ 457200 w 1900237"/>
                <a:gd name="connsiteY4" fmla="*/ 1204913 h 1576388"/>
                <a:gd name="connsiteX5" fmla="*/ 766762 w 1900237"/>
                <a:gd name="connsiteY5" fmla="*/ 909638 h 1576388"/>
                <a:gd name="connsiteX6" fmla="*/ 814387 w 1900237"/>
                <a:gd name="connsiteY6" fmla="*/ 947738 h 1576388"/>
                <a:gd name="connsiteX7" fmla="*/ 1900237 w 1900237"/>
                <a:gd name="connsiteY7" fmla="*/ 0 h 1576388"/>
                <a:gd name="connsiteX8" fmla="*/ 1776412 w 1900237"/>
                <a:gd name="connsiteY8" fmla="*/ 366713 h 1576388"/>
                <a:gd name="connsiteX9" fmla="*/ 1781175 w 1900237"/>
                <a:gd name="connsiteY9" fmla="*/ 681038 h 1576388"/>
                <a:gd name="connsiteX10" fmla="*/ 1438275 w 1900237"/>
                <a:gd name="connsiteY10" fmla="*/ 676275 h 1576388"/>
                <a:gd name="connsiteX11" fmla="*/ 1066800 w 1900237"/>
                <a:gd name="connsiteY11" fmla="*/ 1004888 h 1576388"/>
                <a:gd name="connsiteX12" fmla="*/ 900112 w 1900237"/>
                <a:gd name="connsiteY12" fmla="*/ 1028700 h 1576388"/>
                <a:gd name="connsiteX13" fmla="*/ 976312 w 1900237"/>
                <a:gd name="connsiteY13" fmla="*/ 1104900 h 1576388"/>
                <a:gd name="connsiteX14" fmla="*/ 581025 w 1900237"/>
                <a:gd name="connsiteY14" fmla="*/ 1419225 h 1576388"/>
                <a:gd name="connsiteX15" fmla="*/ 623887 w 1900237"/>
                <a:gd name="connsiteY15" fmla="*/ 1504950 h 1576388"/>
                <a:gd name="connsiteX16" fmla="*/ 547687 w 1900237"/>
                <a:gd name="connsiteY16" fmla="*/ 1576388 h 1576388"/>
                <a:gd name="connsiteX17" fmla="*/ 366712 w 1900237"/>
                <a:gd name="connsiteY17" fmla="*/ 1562100 h 1576388"/>
                <a:gd name="connsiteX18" fmla="*/ 347662 w 1900237"/>
                <a:gd name="connsiteY18" fmla="*/ 1509713 h 1576388"/>
                <a:gd name="connsiteX19" fmla="*/ 147637 w 1900237"/>
                <a:gd name="connsiteY19" fmla="*/ 1509713 h 1576388"/>
                <a:gd name="connsiteX20" fmla="*/ 157162 w 1900237"/>
                <a:gd name="connsiteY20" fmla="*/ 1562100 h 1576388"/>
                <a:gd name="connsiteX21" fmla="*/ 0 w 1900237"/>
                <a:gd name="connsiteY21" fmla="*/ 1552575 h 1576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00237" h="1576388">
                  <a:moveTo>
                    <a:pt x="0" y="1552575"/>
                  </a:moveTo>
                  <a:lnTo>
                    <a:pt x="4762" y="1352550"/>
                  </a:lnTo>
                  <a:lnTo>
                    <a:pt x="200025" y="1366838"/>
                  </a:lnTo>
                  <a:lnTo>
                    <a:pt x="290512" y="1171575"/>
                  </a:lnTo>
                  <a:lnTo>
                    <a:pt x="457200" y="1204913"/>
                  </a:lnTo>
                  <a:lnTo>
                    <a:pt x="766762" y="909638"/>
                  </a:lnTo>
                  <a:lnTo>
                    <a:pt x="814387" y="947738"/>
                  </a:lnTo>
                  <a:lnTo>
                    <a:pt x="1900237" y="0"/>
                  </a:lnTo>
                  <a:lnTo>
                    <a:pt x="1776412" y="366713"/>
                  </a:lnTo>
                  <a:cubicBezTo>
                    <a:pt x="1778000" y="471488"/>
                    <a:pt x="1779587" y="576263"/>
                    <a:pt x="1781175" y="681038"/>
                  </a:cubicBezTo>
                  <a:lnTo>
                    <a:pt x="1438275" y="676275"/>
                  </a:lnTo>
                  <a:lnTo>
                    <a:pt x="1066800" y="1004888"/>
                  </a:lnTo>
                  <a:lnTo>
                    <a:pt x="900112" y="1028700"/>
                  </a:lnTo>
                  <a:lnTo>
                    <a:pt x="976312" y="1104900"/>
                  </a:lnTo>
                  <a:lnTo>
                    <a:pt x="581025" y="1419225"/>
                  </a:lnTo>
                  <a:lnTo>
                    <a:pt x="623887" y="1504950"/>
                  </a:lnTo>
                  <a:lnTo>
                    <a:pt x="547687" y="1576388"/>
                  </a:lnTo>
                  <a:lnTo>
                    <a:pt x="366712" y="1562100"/>
                  </a:lnTo>
                  <a:lnTo>
                    <a:pt x="347662" y="1509713"/>
                  </a:lnTo>
                  <a:lnTo>
                    <a:pt x="147637" y="1509713"/>
                  </a:lnTo>
                  <a:lnTo>
                    <a:pt x="157162" y="1562100"/>
                  </a:lnTo>
                  <a:lnTo>
                    <a:pt x="0" y="1552575"/>
                  </a:lnTo>
                  <a:close/>
                </a:path>
              </a:pathLst>
            </a:custGeom>
            <a:solidFill>
              <a:srgbClr val="F3702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8486775" y="4548188"/>
              <a:ext cx="1185863" cy="928687"/>
            </a:xfrm>
            <a:custGeom>
              <a:avLst/>
              <a:gdLst>
                <a:gd name="connsiteX0" fmla="*/ 0 w 1185863"/>
                <a:gd name="connsiteY0" fmla="*/ 914400 h 928687"/>
                <a:gd name="connsiteX1" fmla="*/ 176213 w 1185863"/>
                <a:gd name="connsiteY1" fmla="*/ 928687 h 928687"/>
                <a:gd name="connsiteX2" fmla="*/ 1181100 w 1185863"/>
                <a:gd name="connsiteY2" fmla="*/ 171450 h 928687"/>
                <a:gd name="connsiteX3" fmla="*/ 1185863 w 1185863"/>
                <a:gd name="connsiteY3" fmla="*/ 9525 h 928687"/>
                <a:gd name="connsiteX4" fmla="*/ 100013 w 1185863"/>
                <a:gd name="connsiteY4" fmla="*/ 0 h 928687"/>
                <a:gd name="connsiteX5" fmla="*/ 0 w 1185863"/>
                <a:gd name="connsiteY5" fmla="*/ 914400 h 92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85863" h="928687">
                  <a:moveTo>
                    <a:pt x="0" y="914400"/>
                  </a:moveTo>
                  <a:lnTo>
                    <a:pt x="176213" y="928687"/>
                  </a:lnTo>
                  <a:lnTo>
                    <a:pt x="1181100" y="171450"/>
                  </a:lnTo>
                  <a:lnTo>
                    <a:pt x="1185863" y="9525"/>
                  </a:lnTo>
                  <a:lnTo>
                    <a:pt x="100013" y="0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rgbClr val="F3702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8624888" y="3090863"/>
              <a:ext cx="1090612" cy="1262062"/>
            </a:xfrm>
            <a:custGeom>
              <a:avLst/>
              <a:gdLst>
                <a:gd name="connsiteX0" fmla="*/ 114300 w 1090612"/>
                <a:gd name="connsiteY0" fmla="*/ 0 h 1262062"/>
                <a:gd name="connsiteX1" fmla="*/ 0 w 1090612"/>
                <a:gd name="connsiteY1" fmla="*/ 1152525 h 1262062"/>
                <a:gd name="connsiteX2" fmla="*/ 319087 w 1090612"/>
                <a:gd name="connsiteY2" fmla="*/ 1262062 h 1262062"/>
                <a:gd name="connsiteX3" fmla="*/ 1062037 w 1090612"/>
                <a:gd name="connsiteY3" fmla="*/ 1233487 h 1262062"/>
                <a:gd name="connsiteX4" fmla="*/ 1090612 w 1090612"/>
                <a:gd name="connsiteY4" fmla="*/ 904875 h 1262062"/>
                <a:gd name="connsiteX5" fmla="*/ 942975 w 1090612"/>
                <a:gd name="connsiteY5" fmla="*/ 600075 h 1262062"/>
                <a:gd name="connsiteX6" fmla="*/ 319087 w 1090612"/>
                <a:gd name="connsiteY6" fmla="*/ 14287 h 1262062"/>
                <a:gd name="connsiteX7" fmla="*/ 114300 w 1090612"/>
                <a:gd name="connsiteY7" fmla="*/ 0 h 1262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0612" h="1262062">
                  <a:moveTo>
                    <a:pt x="114300" y="0"/>
                  </a:moveTo>
                  <a:lnTo>
                    <a:pt x="0" y="1152525"/>
                  </a:lnTo>
                  <a:lnTo>
                    <a:pt x="319087" y="1262062"/>
                  </a:lnTo>
                  <a:lnTo>
                    <a:pt x="1062037" y="1233487"/>
                  </a:lnTo>
                  <a:lnTo>
                    <a:pt x="1090612" y="904875"/>
                  </a:lnTo>
                  <a:lnTo>
                    <a:pt x="942975" y="600075"/>
                  </a:lnTo>
                  <a:lnTo>
                    <a:pt x="319087" y="14287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3702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9058275" y="3105150"/>
              <a:ext cx="300038" cy="257175"/>
            </a:xfrm>
            <a:custGeom>
              <a:avLst/>
              <a:gdLst>
                <a:gd name="connsiteX0" fmla="*/ 0 w 300038"/>
                <a:gd name="connsiteY0" fmla="*/ 0 h 257175"/>
                <a:gd name="connsiteX1" fmla="*/ 47625 w 300038"/>
                <a:gd name="connsiteY1" fmla="*/ 119063 h 257175"/>
                <a:gd name="connsiteX2" fmla="*/ 223838 w 300038"/>
                <a:gd name="connsiteY2" fmla="*/ 257175 h 257175"/>
                <a:gd name="connsiteX3" fmla="*/ 300038 w 300038"/>
                <a:gd name="connsiteY3" fmla="*/ 176213 h 257175"/>
                <a:gd name="connsiteX4" fmla="*/ 142875 w 300038"/>
                <a:gd name="connsiteY4" fmla="*/ 0 h 257175"/>
                <a:gd name="connsiteX5" fmla="*/ 0 w 300038"/>
                <a:gd name="connsiteY5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8" h="257175">
                  <a:moveTo>
                    <a:pt x="0" y="0"/>
                  </a:moveTo>
                  <a:lnTo>
                    <a:pt x="47625" y="119063"/>
                  </a:lnTo>
                  <a:lnTo>
                    <a:pt x="223838" y="257175"/>
                  </a:lnTo>
                  <a:lnTo>
                    <a:pt x="300038" y="176213"/>
                  </a:lnTo>
                  <a:lnTo>
                    <a:pt x="1428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702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9253538" y="1733550"/>
              <a:ext cx="604837" cy="342900"/>
            </a:xfrm>
            <a:custGeom>
              <a:avLst/>
              <a:gdLst>
                <a:gd name="connsiteX0" fmla="*/ 0 w 604837"/>
                <a:gd name="connsiteY0" fmla="*/ 71438 h 342900"/>
                <a:gd name="connsiteX1" fmla="*/ 19050 w 604837"/>
                <a:gd name="connsiteY1" fmla="*/ 342900 h 342900"/>
                <a:gd name="connsiteX2" fmla="*/ 600075 w 604837"/>
                <a:gd name="connsiteY2" fmla="*/ 242888 h 342900"/>
                <a:gd name="connsiteX3" fmla="*/ 604837 w 604837"/>
                <a:gd name="connsiteY3" fmla="*/ 0 h 342900"/>
                <a:gd name="connsiteX4" fmla="*/ 0 w 604837"/>
                <a:gd name="connsiteY4" fmla="*/ 71438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837" h="342900">
                  <a:moveTo>
                    <a:pt x="0" y="71438"/>
                  </a:moveTo>
                  <a:lnTo>
                    <a:pt x="19050" y="342900"/>
                  </a:lnTo>
                  <a:lnTo>
                    <a:pt x="600075" y="242888"/>
                  </a:lnTo>
                  <a:cubicBezTo>
                    <a:pt x="601662" y="161925"/>
                    <a:pt x="603250" y="80963"/>
                    <a:pt x="604837" y="0"/>
                  </a:cubicBezTo>
                  <a:lnTo>
                    <a:pt x="0" y="71438"/>
                  </a:lnTo>
                  <a:close/>
                </a:path>
              </a:pathLst>
            </a:custGeom>
            <a:solidFill>
              <a:srgbClr val="F3702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9167813" y="2862263"/>
              <a:ext cx="419100" cy="352425"/>
            </a:xfrm>
            <a:custGeom>
              <a:avLst/>
              <a:gdLst>
                <a:gd name="connsiteX0" fmla="*/ 0 w 419100"/>
                <a:gd name="connsiteY0" fmla="*/ 71437 h 352425"/>
                <a:gd name="connsiteX1" fmla="*/ 76200 w 419100"/>
                <a:gd name="connsiteY1" fmla="*/ 0 h 352425"/>
                <a:gd name="connsiteX2" fmla="*/ 419100 w 419100"/>
                <a:gd name="connsiteY2" fmla="*/ 261937 h 352425"/>
                <a:gd name="connsiteX3" fmla="*/ 295275 w 419100"/>
                <a:gd name="connsiteY3" fmla="*/ 352425 h 352425"/>
                <a:gd name="connsiteX4" fmla="*/ 0 w 419100"/>
                <a:gd name="connsiteY4" fmla="*/ 71437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100" h="352425">
                  <a:moveTo>
                    <a:pt x="0" y="71437"/>
                  </a:moveTo>
                  <a:lnTo>
                    <a:pt x="76200" y="0"/>
                  </a:lnTo>
                  <a:lnTo>
                    <a:pt x="419100" y="261937"/>
                  </a:lnTo>
                  <a:lnTo>
                    <a:pt x="295275" y="352425"/>
                  </a:lnTo>
                  <a:lnTo>
                    <a:pt x="0" y="71437"/>
                  </a:lnTo>
                  <a:close/>
                </a:path>
              </a:pathLst>
            </a:custGeom>
            <a:solidFill>
              <a:srgbClr val="F3702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9377363" y="2190750"/>
              <a:ext cx="762000" cy="1066800"/>
            </a:xfrm>
            <a:custGeom>
              <a:avLst/>
              <a:gdLst>
                <a:gd name="connsiteX0" fmla="*/ 0 w 762000"/>
                <a:gd name="connsiteY0" fmla="*/ 109538 h 1066800"/>
                <a:gd name="connsiteX1" fmla="*/ 19050 w 762000"/>
                <a:gd name="connsiteY1" fmla="*/ 423863 h 1066800"/>
                <a:gd name="connsiteX2" fmla="*/ 71437 w 762000"/>
                <a:gd name="connsiteY2" fmla="*/ 581025 h 1066800"/>
                <a:gd name="connsiteX3" fmla="*/ 762000 w 762000"/>
                <a:gd name="connsiteY3" fmla="*/ 1066800 h 1066800"/>
                <a:gd name="connsiteX4" fmla="*/ 757237 w 762000"/>
                <a:gd name="connsiteY4" fmla="*/ 138113 h 1066800"/>
                <a:gd name="connsiteX5" fmla="*/ 561975 w 762000"/>
                <a:gd name="connsiteY5" fmla="*/ 0 h 1066800"/>
                <a:gd name="connsiteX6" fmla="*/ 0 w 762000"/>
                <a:gd name="connsiteY6" fmla="*/ 109538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0" h="1066800">
                  <a:moveTo>
                    <a:pt x="0" y="109538"/>
                  </a:moveTo>
                  <a:lnTo>
                    <a:pt x="19050" y="423863"/>
                  </a:lnTo>
                  <a:lnTo>
                    <a:pt x="71437" y="581025"/>
                  </a:lnTo>
                  <a:lnTo>
                    <a:pt x="762000" y="1066800"/>
                  </a:lnTo>
                  <a:cubicBezTo>
                    <a:pt x="760412" y="757238"/>
                    <a:pt x="758825" y="447675"/>
                    <a:pt x="757237" y="138113"/>
                  </a:cubicBezTo>
                  <a:lnTo>
                    <a:pt x="561975" y="0"/>
                  </a:lnTo>
                  <a:lnTo>
                    <a:pt x="0" y="109538"/>
                  </a:lnTo>
                  <a:close/>
                </a:path>
              </a:pathLst>
            </a:custGeom>
            <a:solidFill>
              <a:srgbClr val="F3702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9620250" y="3248025"/>
              <a:ext cx="519113" cy="385763"/>
            </a:xfrm>
            <a:custGeom>
              <a:avLst/>
              <a:gdLst>
                <a:gd name="connsiteX0" fmla="*/ 0 w 519113"/>
                <a:gd name="connsiteY0" fmla="*/ 209550 h 385763"/>
                <a:gd name="connsiteX1" fmla="*/ 190500 w 519113"/>
                <a:gd name="connsiteY1" fmla="*/ 385763 h 385763"/>
                <a:gd name="connsiteX2" fmla="*/ 519113 w 519113"/>
                <a:gd name="connsiteY2" fmla="*/ 385763 h 385763"/>
                <a:gd name="connsiteX3" fmla="*/ 519113 w 519113"/>
                <a:gd name="connsiteY3" fmla="*/ 257175 h 385763"/>
                <a:gd name="connsiteX4" fmla="*/ 142875 w 519113"/>
                <a:gd name="connsiteY4" fmla="*/ 0 h 385763"/>
                <a:gd name="connsiteX5" fmla="*/ 0 w 519113"/>
                <a:gd name="connsiteY5" fmla="*/ 209550 h 385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113" h="385763">
                  <a:moveTo>
                    <a:pt x="0" y="209550"/>
                  </a:moveTo>
                  <a:lnTo>
                    <a:pt x="190500" y="385763"/>
                  </a:lnTo>
                  <a:lnTo>
                    <a:pt x="519113" y="385763"/>
                  </a:lnTo>
                  <a:lnTo>
                    <a:pt x="519113" y="257175"/>
                  </a:lnTo>
                  <a:lnTo>
                    <a:pt x="142875" y="0"/>
                  </a:lnTo>
                  <a:lnTo>
                    <a:pt x="0" y="209550"/>
                  </a:lnTo>
                  <a:close/>
                </a:path>
              </a:pathLst>
            </a:custGeom>
            <a:solidFill>
              <a:srgbClr val="F3702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10007600" y="3860800"/>
              <a:ext cx="152400" cy="311150"/>
            </a:xfrm>
            <a:custGeom>
              <a:avLst/>
              <a:gdLst>
                <a:gd name="connsiteX0" fmla="*/ 0 w 152400"/>
                <a:gd name="connsiteY0" fmla="*/ 38100 h 311150"/>
                <a:gd name="connsiteX1" fmla="*/ 152400 w 152400"/>
                <a:gd name="connsiteY1" fmla="*/ 311150 h 311150"/>
                <a:gd name="connsiteX2" fmla="*/ 146050 w 152400"/>
                <a:gd name="connsiteY2" fmla="*/ 0 h 311150"/>
                <a:gd name="connsiteX3" fmla="*/ 0 w 152400"/>
                <a:gd name="connsiteY3" fmla="*/ 38100 h 31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311150">
                  <a:moveTo>
                    <a:pt x="0" y="38100"/>
                  </a:moveTo>
                  <a:lnTo>
                    <a:pt x="152400" y="311150"/>
                  </a:lnTo>
                  <a:lnTo>
                    <a:pt x="146050" y="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3702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816" y="917385"/>
            <a:ext cx="8114065" cy="5098895"/>
            <a:chOff x="187372" y="2276872"/>
            <a:chExt cx="6531577" cy="4104456"/>
          </a:xfrm>
        </p:grpSpPr>
        <p:pic>
          <p:nvPicPr>
            <p:cNvPr id="9" name="Picture 2" descr="https://thumbor.forbes.com/thumbor/960x0/https%3A%2F%2Fblogs-images.forbes.com%2Fniallmccarthy%2Ffiles%2F2018%2F01%2F20180118_Busiest_Air_Routes.jpg"/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87372" y="2276872"/>
              <a:ext cx="6531577" cy="4104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330940" y="3248410"/>
              <a:ext cx="6328122" cy="2953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60" name="Group 2059"/>
          <p:cNvGrpSpPr/>
          <p:nvPr/>
        </p:nvGrpSpPr>
        <p:grpSpPr>
          <a:xfrm>
            <a:off x="8324854" y="764768"/>
            <a:ext cx="3465743" cy="5269495"/>
            <a:chOff x="8324850" y="468075"/>
            <a:chExt cx="3465743" cy="5269494"/>
          </a:xfrm>
          <a:solidFill>
            <a:srgbClr val="F37021">
              <a:alpha val="50196"/>
            </a:srgbClr>
          </a:solidFill>
        </p:grpSpPr>
        <p:sp>
          <p:nvSpPr>
            <p:cNvPr id="4" name="Oval 3"/>
            <p:cNvSpPr/>
            <p:nvPr/>
          </p:nvSpPr>
          <p:spPr>
            <a:xfrm>
              <a:off x="9248327" y="5008109"/>
              <a:ext cx="162263" cy="172376"/>
            </a:xfrm>
            <a:prstGeom prst="ellipse">
              <a:avLst/>
            </a:prstGeom>
            <a:grpFill/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latinLnBrk="1" hangingPunct="0"/>
              <a:endParaRPr lang="en-GB">
                <a:solidFill>
                  <a:srgbClr val="279DD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9821074" y="4684434"/>
              <a:ext cx="162263" cy="172376"/>
            </a:xfrm>
            <a:prstGeom prst="ellipse">
              <a:avLst/>
            </a:prstGeom>
            <a:grpFill/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latinLnBrk="1" hangingPunct="0"/>
              <a:endParaRPr lang="en-GB">
                <a:solidFill>
                  <a:srgbClr val="279DD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8" name="Freeform 2047"/>
            <p:cNvSpPr/>
            <p:nvPr/>
          </p:nvSpPr>
          <p:spPr>
            <a:xfrm>
              <a:off x="10601325" y="4830422"/>
              <a:ext cx="709613" cy="907147"/>
            </a:xfrm>
            <a:custGeom>
              <a:avLst/>
              <a:gdLst>
                <a:gd name="connsiteX0" fmla="*/ 0 w 709613"/>
                <a:gd name="connsiteY0" fmla="*/ 371475 h 881062"/>
                <a:gd name="connsiteX1" fmla="*/ 4763 w 709613"/>
                <a:gd name="connsiteY1" fmla="*/ 881062 h 881062"/>
                <a:gd name="connsiteX2" fmla="*/ 142875 w 709613"/>
                <a:gd name="connsiteY2" fmla="*/ 866775 h 881062"/>
                <a:gd name="connsiteX3" fmla="*/ 709613 w 709613"/>
                <a:gd name="connsiteY3" fmla="*/ 23812 h 881062"/>
                <a:gd name="connsiteX4" fmla="*/ 428625 w 709613"/>
                <a:gd name="connsiteY4" fmla="*/ 0 h 881062"/>
                <a:gd name="connsiteX5" fmla="*/ 0 w 709613"/>
                <a:gd name="connsiteY5" fmla="*/ 371475 h 88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9613" h="881062">
                  <a:moveTo>
                    <a:pt x="0" y="371475"/>
                  </a:moveTo>
                  <a:cubicBezTo>
                    <a:pt x="1588" y="541337"/>
                    <a:pt x="3175" y="711200"/>
                    <a:pt x="4763" y="881062"/>
                  </a:cubicBezTo>
                  <a:lnTo>
                    <a:pt x="142875" y="866775"/>
                  </a:lnTo>
                  <a:lnTo>
                    <a:pt x="709613" y="23812"/>
                  </a:lnTo>
                  <a:lnTo>
                    <a:pt x="428625" y="0"/>
                  </a:lnTo>
                  <a:lnTo>
                    <a:pt x="0" y="371475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latinLnBrk="1" hangingPunct="0"/>
              <a:endParaRPr lang="en-GB">
                <a:solidFill>
                  <a:srgbClr val="279DD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10889713" y="4258356"/>
              <a:ext cx="162263" cy="156705"/>
            </a:xfrm>
            <a:prstGeom prst="ellipse">
              <a:avLst/>
            </a:prstGeom>
            <a:grpFill/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latinLnBrk="1" hangingPunct="0"/>
              <a:endParaRPr lang="en-GB">
                <a:solidFill>
                  <a:srgbClr val="279DD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11209214" y="4107981"/>
              <a:ext cx="134101" cy="142459"/>
            </a:xfrm>
            <a:prstGeom prst="ellipse">
              <a:avLst/>
            </a:prstGeom>
            <a:grpFill/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latinLnBrk="1" hangingPunct="0"/>
              <a:endParaRPr lang="en-GB">
                <a:solidFill>
                  <a:srgbClr val="279DD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11074149" y="2257159"/>
              <a:ext cx="162263" cy="172376"/>
            </a:xfrm>
            <a:prstGeom prst="ellipse">
              <a:avLst/>
            </a:prstGeom>
            <a:grpFill/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latinLnBrk="1" hangingPunct="0"/>
              <a:endParaRPr lang="en-GB" dirty="0">
                <a:solidFill>
                  <a:srgbClr val="279DD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10510749" y="1278661"/>
              <a:ext cx="162263" cy="142459"/>
            </a:xfrm>
            <a:prstGeom prst="ellipse">
              <a:avLst/>
            </a:prstGeom>
            <a:grpFill/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latinLnBrk="1" hangingPunct="0"/>
              <a:endParaRPr lang="en-GB">
                <a:solidFill>
                  <a:srgbClr val="279DD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9" name="Freeform 2048"/>
            <p:cNvSpPr/>
            <p:nvPr/>
          </p:nvSpPr>
          <p:spPr>
            <a:xfrm>
              <a:off x="8334375" y="1583038"/>
              <a:ext cx="571500" cy="1028098"/>
            </a:xfrm>
            <a:custGeom>
              <a:avLst/>
              <a:gdLst>
                <a:gd name="connsiteX0" fmla="*/ 0 w 571500"/>
                <a:gd name="connsiteY0" fmla="*/ 0 h 1038225"/>
                <a:gd name="connsiteX1" fmla="*/ 571500 w 571500"/>
                <a:gd name="connsiteY1" fmla="*/ 9525 h 1038225"/>
                <a:gd name="connsiteX2" fmla="*/ 547688 w 571500"/>
                <a:gd name="connsiteY2" fmla="*/ 819150 h 1038225"/>
                <a:gd name="connsiteX3" fmla="*/ 190500 w 571500"/>
                <a:gd name="connsiteY3" fmla="*/ 790575 h 1038225"/>
                <a:gd name="connsiteX4" fmla="*/ 185738 w 571500"/>
                <a:gd name="connsiteY4" fmla="*/ 1038225 h 1038225"/>
                <a:gd name="connsiteX5" fmla="*/ 23813 w 571500"/>
                <a:gd name="connsiteY5" fmla="*/ 1019175 h 1038225"/>
                <a:gd name="connsiteX6" fmla="*/ 0 w 571500"/>
                <a:gd name="connsiteY6" fmla="*/ 0 h 103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0" h="1038225">
                  <a:moveTo>
                    <a:pt x="0" y="0"/>
                  </a:moveTo>
                  <a:lnTo>
                    <a:pt x="571500" y="9525"/>
                  </a:lnTo>
                  <a:lnTo>
                    <a:pt x="547688" y="819150"/>
                  </a:lnTo>
                  <a:lnTo>
                    <a:pt x="190500" y="790575"/>
                  </a:lnTo>
                  <a:cubicBezTo>
                    <a:pt x="188913" y="873125"/>
                    <a:pt x="187325" y="955675"/>
                    <a:pt x="185738" y="1038225"/>
                  </a:cubicBezTo>
                  <a:lnTo>
                    <a:pt x="23813" y="101917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latinLnBrk="1" hangingPunct="0"/>
              <a:endParaRPr lang="en-GB">
                <a:solidFill>
                  <a:srgbClr val="279DD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Freeform 2050"/>
            <p:cNvSpPr/>
            <p:nvPr/>
          </p:nvSpPr>
          <p:spPr>
            <a:xfrm>
              <a:off x="9584176" y="1690452"/>
              <a:ext cx="359486" cy="619594"/>
            </a:xfrm>
            <a:custGeom>
              <a:avLst/>
              <a:gdLst>
                <a:gd name="connsiteX0" fmla="*/ 0 w 366712"/>
                <a:gd name="connsiteY0" fmla="*/ 90488 h 628650"/>
                <a:gd name="connsiteX1" fmla="*/ 76200 w 366712"/>
                <a:gd name="connsiteY1" fmla="*/ 0 h 628650"/>
                <a:gd name="connsiteX2" fmla="*/ 366712 w 366712"/>
                <a:gd name="connsiteY2" fmla="*/ 538163 h 628650"/>
                <a:gd name="connsiteX3" fmla="*/ 71437 w 366712"/>
                <a:gd name="connsiteY3" fmla="*/ 628650 h 628650"/>
                <a:gd name="connsiteX4" fmla="*/ 33337 w 366712"/>
                <a:gd name="connsiteY4" fmla="*/ 566738 h 628650"/>
                <a:gd name="connsiteX5" fmla="*/ 66675 w 366712"/>
                <a:gd name="connsiteY5" fmla="*/ 285750 h 628650"/>
                <a:gd name="connsiteX6" fmla="*/ 0 w 366712"/>
                <a:gd name="connsiteY6" fmla="*/ 90488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6712" h="628650">
                  <a:moveTo>
                    <a:pt x="0" y="90488"/>
                  </a:moveTo>
                  <a:lnTo>
                    <a:pt x="76200" y="0"/>
                  </a:lnTo>
                  <a:lnTo>
                    <a:pt x="366712" y="538163"/>
                  </a:lnTo>
                  <a:lnTo>
                    <a:pt x="71437" y="628650"/>
                  </a:lnTo>
                  <a:lnTo>
                    <a:pt x="33337" y="566738"/>
                  </a:lnTo>
                  <a:lnTo>
                    <a:pt x="66675" y="285750"/>
                  </a:lnTo>
                  <a:lnTo>
                    <a:pt x="0" y="90488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latinLnBrk="1" hangingPunct="0"/>
              <a:endParaRPr lang="en-GB">
                <a:solidFill>
                  <a:srgbClr val="279DD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Freeform 2051"/>
            <p:cNvSpPr/>
            <p:nvPr/>
          </p:nvSpPr>
          <p:spPr>
            <a:xfrm>
              <a:off x="9558338" y="2400822"/>
              <a:ext cx="223837" cy="384719"/>
            </a:xfrm>
            <a:custGeom>
              <a:avLst/>
              <a:gdLst>
                <a:gd name="connsiteX0" fmla="*/ 33337 w 223837"/>
                <a:gd name="connsiteY0" fmla="*/ 0 h 471487"/>
                <a:gd name="connsiteX1" fmla="*/ 123825 w 223837"/>
                <a:gd name="connsiteY1" fmla="*/ 0 h 471487"/>
                <a:gd name="connsiteX2" fmla="*/ 223837 w 223837"/>
                <a:gd name="connsiteY2" fmla="*/ 142875 h 471487"/>
                <a:gd name="connsiteX3" fmla="*/ 200025 w 223837"/>
                <a:gd name="connsiteY3" fmla="*/ 266700 h 471487"/>
                <a:gd name="connsiteX4" fmla="*/ 114300 w 223837"/>
                <a:gd name="connsiteY4" fmla="*/ 266700 h 471487"/>
                <a:gd name="connsiteX5" fmla="*/ 0 w 223837"/>
                <a:gd name="connsiteY5" fmla="*/ 471487 h 471487"/>
                <a:gd name="connsiteX6" fmla="*/ 33337 w 223837"/>
                <a:gd name="connsiteY6" fmla="*/ 0 h 47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837" h="471487">
                  <a:moveTo>
                    <a:pt x="33337" y="0"/>
                  </a:moveTo>
                  <a:lnTo>
                    <a:pt x="123825" y="0"/>
                  </a:lnTo>
                  <a:lnTo>
                    <a:pt x="223837" y="142875"/>
                  </a:lnTo>
                  <a:lnTo>
                    <a:pt x="200025" y="266700"/>
                  </a:lnTo>
                  <a:lnTo>
                    <a:pt x="114300" y="266700"/>
                  </a:lnTo>
                  <a:lnTo>
                    <a:pt x="0" y="471487"/>
                  </a:lnTo>
                  <a:lnTo>
                    <a:pt x="33337" y="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latinLnBrk="1" hangingPunct="0"/>
              <a:endParaRPr lang="en-GB">
                <a:solidFill>
                  <a:srgbClr val="279DD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4" name="Freeform 2053"/>
            <p:cNvSpPr/>
            <p:nvPr/>
          </p:nvSpPr>
          <p:spPr>
            <a:xfrm>
              <a:off x="8324850" y="468075"/>
              <a:ext cx="3114675" cy="756000"/>
            </a:xfrm>
            <a:custGeom>
              <a:avLst/>
              <a:gdLst>
                <a:gd name="connsiteX0" fmla="*/ 0 w 3114675"/>
                <a:gd name="connsiteY0" fmla="*/ 390525 h 785812"/>
                <a:gd name="connsiteX1" fmla="*/ 19050 w 3114675"/>
                <a:gd name="connsiteY1" fmla="*/ 671512 h 785812"/>
                <a:gd name="connsiteX2" fmla="*/ 133350 w 3114675"/>
                <a:gd name="connsiteY2" fmla="*/ 757237 h 785812"/>
                <a:gd name="connsiteX3" fmla="*/ 423863 w 3114675"/>
                <a:gd name="connsiteY3" fmla="*/ 757237 h 785812"/>
                <a:gd name="connsiteX4" fmla="*/ 438150 w 3114675"/>
                <a:gd name="connsiteY4" fmla="*/ 690562 h 785812"/>
                <a:gd name="connsiteX5" fmla="*/ 790575 w 3114675"/>
                <a:gd name="connsiteY5" fmla="*/ 700087 h 785812"/>
                <a:gd name="connsiteX6" fmla="*/ 1171575 w 3114675"/>
                <a:gd name="connsiteY6" fmla="*/ 509587 h 785812"/>
                <a:gd name="connsiteX7" fmla="*/ 1376363 w 3114675"/>
                <a:gd name="connsiteY7" fmla="*/ 466725 h 785812"/>
                <a:gd name="connsiteX8" fmla="*/ 1400175 w 3114675"/>
                <a:gd name="connsiteY8" fmla="*/ 500062 h 785812"/>
                <a:gd name="connsiteX9" fmla="*/ 1514475 w 3114675"/>
                <a:gd name="connsiteY9" fmla="*/ 485775 h 785812"/>
                <a:gd name="connsiteX10" fmla="*/ 1638300 w 3114675"/>
                <a:gd name="connsiteY10" fmla="*/ 581025 h 785812"/>
                <a:gd name="connsiteX11" fmla="*/ 1609725 w 3114675"/>
                <a:gd name="connsiteY11" fmla="*/ 657225 h 785812"/>
                <a:gd name="connsiteX12" fmla="*/ 1766888 w 3114675"/>
                <a:gd name="connsiteY12" fmla="*/ 785812 h 785812"/>
                <a:gd name="connsiteX13" fmla="*/ 1833563 w 3114675"/>
                <a:gd name="connsiteY13" fmla="*/ 785812 h 785812"/>
                <a:gd name="connsiteX14" fmla="*/ 1871663 w 3114675"/>
                <a:gd name="connsiteY14" fmla="*/ 723900 h 785812"/>
                <a:gd name="connsiteX15" fmla="*/ 1924050 w 3114675"/>
                <a:gd name="connsiteY15" fmla="*/ 647700 h 785812"/>
                <a:gd name="connsiteX16" fmla="*/ 1895475 w 3114675"/>
                <a:gd name="connsiteY16" fmla="*/ 557212 h 785812"/>
                <a:gd name="connsiteX17" fmla="*/ 1838325 w 3114675"/>
                <a:gd name="connsiteY17" fmla="*/ 509587 h 785812"/>
                <a:gd name="connsiteX18" fmla="*/ 2362200 w 3114675"/>
                <a:gd name="connsiteY18" fmla="*/ 228600 h 785812"/>
                <a:gd name="connsiteX19" fmla="*/ 3038475 w 3114675"/>
                <a:gd name="connsiteY19" fmla="*/ 152400 h 785812"/>
                <a:gd name="connsiteX20" fmla="*/ 3114675 w 3114675"/>
                <a:gd name="connsiteY20" fmla="*/ 9525 h 785812"/>
                <a:gd name="connsiteX21" fmla="*/ 1766888 w 3114675"/>
                <a:gd name="connsiteY21" fmla="*/ 0 h 785812"/>
                <a:gd name="connsiteX22" fmla="*/ 1524000 w 3114675"/>
                <a:gd name="connsiteY22" fmla="*/ 257175 h 785812"/>
                <a:gd name="connsiteX23" fmla="*/ 1490663 w 3114675"/>
                <a:gd name="connsiteY23" fmla="*/ 433387 h 785812"/>
                <a:gd name="connsiteX24" fmla="*/ 1385888 w 3114675"/>
                <a:gd name="connsiteY24" fmla="*/ 457200 h 785812"/>
                <a:gd name="connsiteX25" fmla="*/ 1328738 w 3114675"/>
                <a:gd name="connsiteY25" fmla="*/ 366712 h 785812"/>
                <a:gd name="connsiteX26" fmla="*/ 1162050 w 3114675"/>
                <a:gd name="connsiteY26" fmla="*/ 395287 h 785812"/>
                <a:gd name="connsiteX27" fmla="*/ 1143000 w 3114675"/>
                <a:gd name="connsiteY27" fmla="*/ 452437 h 785812"/>
                <a:gd name="connsiteX28" fmla="*/ 1019175 w 3114675"/>
                <a:gd name="connsiteY28" fmla="*/ 504825 h 785812"/>
                <a:gd name="connsiteX29" fmla="*/ 947738 w 3114675"/>
                <a:gd name="connsiteY29" fmla="*/ 538162 h 785812"/>
                <a:gd name="connsiteX30" fmla="*/ 747713 w 3114675"/>
                <a:gd name="connsiteY30" fmla="*/ 476250 h 785812"/>
                <a:gd name="connsiteX31" fmla="*/ 652463 w 3114675"/>
                <a:gd name="connsiteY31" fmla="*/ 519112 h 785812"/>
                <a:gd name="connsiteX32" fmla="*/ 509588 w 3114675"/>
                <a:gd name="connsiteY32" fmla="*/ 500062 h 785812"/>
                <a:gd name="connsiteX33" fmla="*/ 300038 w 3114675"/>
                <a:gd name="connsiteY33" fmla="*/ 619125 h 785812"/>
                <a:gd name="connsiteX34" fmla="*/ 0 w 3114675"/>
                <a:gd name="connsiteY34" fmla="*/ 390525 h 785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14675" h="785812">
                  <a:moveTo>
                    <a:pt x="0" y="390525"/>
                  </a:moveTo>
                  <a:lnTo>
                    <a:pt x="19050" y="671512"/>
                  </a:lnTo>
                  <a:lnTo>
                    <a:pt x="133350" y="757237"/>
                  </a:lnTo>
                  <a:lnTo>
                    <a:pt x="423863" y="757237"/>
                  </a:lnTo>
                  <a:lnTo>
                    <a:pt x="438150" y="690562"/>
                  </a:lnTo>
                  <a:lnTo>
                    <a:pt x="790575" y="700087"/>
                  </a:lnTo>
                  <a:lnTo>
                    <a:pt x="1171575" y="509587"/>
                  </a:lnTo>
                  <a:lnTo>
                    <a:pt x="1376363" y="466725"/>
                  </a:lnTo>
                  <a:lnTo>
                    <a:pt x="1400175" y="500062"/>
                  </a:lnTo>
                  <a:lnTo>
                    <a:pt x="1514475" y="485775"/>
                  </a:lnTo>
                  <a:lnTo>
                    <a:pt x="1638300" y="581025"/>
                  </a:lnTo>
                  <a:lnTo>
                    <a:pt x="1609725" y="657225"/>
                  </a:lnTo>
                  <a:lnTo>
                    <a:pt x="1766888" y="785812"/>
                  </a:lnTo>
                  <a:lnTo>
                    <a:pt x="1833563" y="785812"/>
                  </a:lnTo>
                  <a:lnTo>
                    <a:pt x="1871663" y="723900"/>
                  </a:lnTo>
                  <a:lnTo>
                    <a:pt x="1924050" y="647700"/>
                  </a:lnTo>
                  <a:lnTo>
                    <a:pt x="1895475" y="557212"/>
                  </a:lnTo>
                  <a:lnTo>
                    <a:pt x="1838325" y="509587"/>
                  </a:lnTo>
                  <a:lnTo>
                    <a:pt x="2362200" y="228600"/>
                  </a:lnTo>
                  <a:lnTo>
                    <a:pt x="3038475" y="152400"/>
                  </a:lnTo>
                  <a:lnTo>
                    <a:pt x="3114675" y="9525"/>
                  </a:lnTo>
                  <a:lnTo>
                    <a:pt x="1766888" y="0"/>
                  </a:lnTo>
                  <a:lnTo>
                    <a:pt x="1524000" y="257175"/>
                  </a:lnTo>
                  <a:lnTo>
                    <a:pt x="1490663" y="433387"/>
                  </a:lnTo>
                  <a:lnTo>
                    <a:pt x="1385888" y="457200"/>
                  </a:lnTo>
                  <a:lnTo>
                    <a:pt x="1328738" y="366712"/>
                  </a:lnTo>
                  <a:lnTo>
                    <a:pt x="1162050" y="395287"/>
                  </a:lnTo>
                  <a:lnTo>
                    <a:pt x="1143000" y="452437"/>
                  </a:lnTo>
                  <a:lnTo>
                    <a:pt x="1019175" y="504825"/>
                  </a:lnTo>
                  <a:lnTo>
                    <a:pt x="947738" y="538162"/>
                  </a:lnTo>
                  <a:lnTo>
                    <a:pt x="747713" y="476250"/>
                  </a:lnTo>
                  <a:lnTo>
                    <a:pt x="652463" y="519112"/>
                  </a:lnTo>
                  <a:lnTo>
                    <a:pt x="509588" y="500062"/>
                  </a:lnTo>
                  <a:lnTo>
                    <a:pt x="300038" y="619125"/>
                  </a:lnTo>
                  <a:lnTo>
                    <a:pt x="0" y="390525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latinLnBrk="1" hangingPunct="0"/>
              <a:endParaRPr lang="en-GB">
                <a:solidFill>
                  <a:srgbClr val="279DD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Freeform 2054"/>
            <p:cNvSpPr/>
            <p:nvPr/>
          </p:nvSpPr>
          <p:spPr>
            <a:xfrm>
              <a:off x="9771497" y="3616313"/>
              <a:ext cx="65448" cy="92099"/>
            </a:xfrm>
            <a:custGeom>
              <a:avLst/>
              <a:gdLst>
                <a:gd name="connsiteX0" fmla="*/ 0 w 71438"/>
                <a:gd name="connsiteY0" fmla="*/ 4762 h 66675"/>
                <a:gd name="connsiteX1" fmla="*/ 42863 w 71438"/>
                <a:gd name="connsiteY1" fmla="*/ 66675 h 66675"/>
                <a:gd name="connsiteX2" fmla="*/ 71438 w 71438"/>
                <a:gd name="connsiteY2" fmla="*/ 0 h 66675"/>
                <a:gd name="connsiteX3" fmla="*/ 0 w 71438"/>
                <a:gd name="connsiteY3" fmla="*/ 4762 h 66675"/>
                <a:gd name="connsiteX0" fmla="*/ 10678 w 82116"/>
                <a:gd name="connsiteY0" fmla="*/ 4762 h 66675"/>
                <a:gd name="connsiteX1" fmla="*/ 1153 w 82116"/>
                <a:gd name="connsiteY1" fmla="*/ 47625 h 66675"/>
                <a:gd name="connsiteX2" fmla="*/ 53541 w 82116"/>
                <a:gd name="connsiteY2" fmla="*/ 66675 h 66675"/>
                <a:gd name="connsiteX3" fmla="*/ 82116 w 82116"/>
                <a:gd name="connsiteY3" fmla="*/ 0 h 66675"/>
                <a:gd name="connsiteX4" fmla="*/ 10678 w 82116"/>
                <a:gd name="connsiteY4" fmla="*/ 4762 h 66675"/>
                <a:gd name="connsiteX0" fmla="*/ 10678 w 82116"/>
                <a:gd name="connsiteY0" fmla="*/ 21431 h 83344"/>
                <a:gd name="connsiteX1" fmla="*/ 1153 w 82116"/>
                <a:gd name="connsiteY1" fmla="*/ 64294 h 83344"/>
                <a:gd name="connsiteX2" fmla="*/ 53541 w 82116"/>
                <a:gd name="connsiteY2" fmla="*/ 83344 h 83344"/>
                <a:gd name="connsiteX3" fmla="*/ 82116 w 82116"/>
                <a:gd name="connsiteY3" fmla="*/ 16669 h 83344"/>
                <a:gd name="connsiteX4" fmla="*/ 27347 w 82116"/>
                <a:gd name="connsiteY4" fmla="*/ 0 h 83344"/>
                <a:gd name="connsiteX5" fmla="*/ 10678 w 82116"/>
                <a:gd name="connsiteY5" fmla="*/ 21431 h 83344"/>
                <a:gd name="connsiteX0" fmla="*/ 10678 w 65448"/>
                <a:gd name="connsiteY0" fmla="*/ 21431 h 83344"/>
                <a:gd name="connsiteX1" fmla="*/ 1153 w 65448"/>
                <a:gd name="connsiteY1" fmla="*/ 64294 h 83344"/>
                <a:gd name="connsiteX2" fmla="*/ 53541 w 65448"/>
                <a:gd name="connsiteY2" fmla="*/ 83344 h 83344"/>
                <a:gd name="connsiteX3" fmla="*/ 65448 w 65448"/>
                <a:gd name="connsiteY3" fmla="*/ 19051 h 83344"/>
                <a:gd name="connsiteX4" fmla="*/ 27347 w 65448"/>
                <a:gd name="connsiteY4" fmla="*/ 0 h 83344"/>
                <a:gd name="connsiteX5" fmla="*/ 10678 w 65448"/>
                <a:gd name="connsiteY5" fmla="*/ 21431 h 83344"/>
                <a:gd name="connsiteX0" fmla="*/ 10678 w 65448"/>
                <a:gd name="connsiteY0" fmla="*/ 21431 h 71438"/>
                <a:gd name="connsiteX1" fmla="*/ 1153 w 65448"/>
                <a:gd name="connsiteY1" fmla="*/ 64294 h 71438"/>
                <a:gd name="connsiteX2" fmla="*/ 48779 w 65448"/>
                <a:gd name="connsiteY2" fmla="*/ 71438 h 71438"/>
                <a:gd name="connsiteX3" fmla="*/ 65448 w 65448"/>
                <a:gd name="connsiteY3" fmla="*/ 19051 h 71438"/>
                <a:gd name="connsiteX4" fmla="*/ 27347 w 65448"/>
                <a:gd name="connsiteY4" fmla="*/ 0 h 71438"/>
                <a:gd name="connsiteX5" fmla="*/ 10678 w 65448"/>
                <a:gd name="connsiteY5" fmla="*/ 21431 h 7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448" h="71438">
                  <a:moveTo>
                    <a:pt x="10678" y="21431"/>
                  </a:moveTo>
                  <a:cubicBezTo>
                    <a:pt x="17028" y="32544"/>
                    <a:pt x="-5197" y="53181"/>
                    <a:pt x="1153" y="64294"/>
                  </a:cubicBezTo>
                  <a:lnTo>
                    <a:pt x="48779" y="71438"/>
                  </a:lnTo>
                  <a:lnTo>
                    <a:pt x="65448" y="19051"/>
                  </a:lnTo>
                  <a:cubicBezTo>
                    <a:pt x="47985" y="18257"/>
                    <a:pt x="44810" y="794"/>
                    <a:pt x="27347" y="0"/>
                  </a:cubicBezTo>
                  <a:lnTo>
                    <a:pt x="10678" y="21431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latinLnBrk="1" hangingPunct="0"/>
              <a:endParaRPr lang="en-GB">
                <a:solidFill>
                  <a:srgbClr val="279DD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Freeform 2055"/>
            <p:cNvSpPr/>
            <p:nvPr/>
          </p:nvSpPr>
          <p:spPr>
            <a:xfrm>
              <a:off x="9758363" y="3408112"/>
              <a:ext cx="47625" cy="101309"/>
            </a:xfrm>
            <a:custGeom>
              <a:avLst/>
              <a:gdLst>
                <a:gd name="connsiteX0" fmla="*/ 0 w 47625"/>
                <a:gd name="connsiteY0" fmla="*/ 0 h 76200"/>
                <a:gd name="connsiteX1" fmla="*/ 28575 w 47625"/>
                <a:gd name="connsiteY1" fmla="*/ 71437 h 76200"/>
                <a:gd name="connsiteX2" fmla="*/ 47625 w 47625"/>
                <a:gd name="connsiteY2" fmla="*/ 76200 h 76200"/>
                <a:gd name="connsiteX3" fmla="*/ 0 w 47625"/>
                <a:gd name="connsiteY3" fmla="*/ 0 h 76200"/>
                <a:gd name="connsiteX0" fmla="*/ 0 w 47625"/>
                <a:gd name="connsiteY0" fmla="*/ 7144 h 83344"/>
                <a:gd name="connsiteX1" fmla="*/ 28575 w 47625"/>
                <a:gd name="connsiteY1" fmla="*/ 78581 h 83344"/>
                <a:gd name="connsiteX2" fmla="*/ 47625 w 47625"/>
                <a:gd name="connsiteY2" fmla="*/ 83344 h 83344"/>
                <a:gd name="connsiteX3" fmla="*/ 35718 w 47625"/>
                <a:gd name="connsiteY3" fmla="*/ 0 h 83344"/>
                <a:gd name="connsiteX4" fmla="*/ 0 w 47625"/>
                <a:gd name="connsiteY4" fmla="*/ 7144 h 83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83344">
                  <a:moveTo>
                    <a:pt x="0" y="7144"/>
                  </a:moveTo>
                  <a:lnTo>
                    <a:pt x="28575" y="78581"/>
                  </a:lnTo>
                  <a:lnTo>
                    <a:pt x="47625" y="83344"/>
                  </a:lnTo>
                  <a:cubicBezTo>
                    <a:pt x="38894" y="66675"/>
                    <a:pt x="44449" y="16669"/>
                    <a:pt x="35718" y="0"/>
                  </a:cubicBezTo>
                  <a:lnTo>
                    <a:pt x="0" y="7144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latinLnBrk="1" hangingPunct="0"/>
              <a:endParaRPr lang="en-GB">
                <a:solidFill>
                  <a:srgbClr val="279DD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Freeform 2056"/>
            <p:cNvSpPr/>
            <p:nvPr/>
          </p:nvSpPr>
          <p:spPr>
            <a:xfrm>
              <a:off x="8993981" y="1536413"/>
              <a:ext cx="395288" cy="83726"/>
            </a:xfrm>
            <a:custGeom>
              <a:avLst/>
              <a:gdLst>
                <a:gd name="connsiteX0" fmla="*/ 0 w 395288"/>
                <a:gd name="connsiteY0" fmla="*/ 57150 h 71438"/>
                <a:gd name="connsiteX1" fmla="*/ 7144 w 395288"/>
                <a:gd name="connsiteY1" fmla="*/ 0 h 71438"/>
                <a:gd name="connsiteX2" fmla="*/ 395288 w 395288"/>
                <a:gd name="connsiteY2" fmla="*/ 26194 h 71438"/>
                <a:gd name="connsiteX3" fmla="*/ 321469 w 395288"/>
                <a:gd name="connsiteY3" fmla="*/ 71438 h 71438"/>
                <a:gd name="connsiteX4" fmla="*/ 0 w 395288"/>
                <a:gd name="connsiteY4" fmla="*/ 57150 h 7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288" h="71438">
                  <a:moveTo>
                    <a:pt x="0" y="57150"/>
                  </a:moveTo>
                  <a:lnTo>
                    <a:pt x="7144" y="0"/>
                  </a:lnTo>
                  <a:lnTo>
                    <a:pt x="395288" y="26194"/>
                  </a:lnTo>
                  <a:lnTo>
                    <a:pt x="321469" y="71438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latinLnBrk="1" hangingPunct="0"/>
              <a:endParaRPr lang="en-GB">
                <a:solidFill>
                  <a:srgbClr val="279DD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9385639" y="1245747"/>
              <a:ext cx="68947" cy="97302"/>
            </a:xfrm>
            <a:prstGeom prst="ellipse">
              <a:avLst/>
            </a:prstGeom>
            <a:grpFill/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latinLnBrk="1" hangingPunct="0"/>
              <a:endParaRPr lang="en-GB">
                <a:solidFill>
                  <a:srgbClr val="279DD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10272464" y="1289868"/>
              <a:ext cx="68947" cy="66459"/>
            </a:xfrm>
            <a:prstGeom prst="ellipse">
              <a:avLst/>
            </a:prstGeom>
            <a:grpFill/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latinLnBrk="1" hangingPunct="0"/>
              <a:endParaRPr lang="en-GB">
                <a:solidFill>
                  <a:srgbClr val="279DD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0231733" y="2062391"/>
              <a:ext cx="68947" cy="88456"/>
            </a:xfrm>
            <a:prstGeom prst="ellipse">
              <a:avLst/>
            </a:prstGeom>
            <a:grpFill/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latinLnBrk="1" hangingPunct="0"/>
              <a:endParaRPr lang="en-GB">
                <a:solidFill>
                  <a:srgbClr val="279DD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0729640" y="1799354"/>
              <a:ext cx="68947" cy="88456"/>
            </a:xfrm>
            <a:prstGeom prst="ellipse">
              <a:avLst/>
            </a:prstGeom>
            <a:grpFill/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latinLnBrk="1" hangingPunct="0"/>
              <a:endParaRPr lang="en-GB">
                <a:solidFill>
                  <a:srgbClr val="279DD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11057149" y="2655956"/>
              <a:ext cx="104929" cy="97302"/>
            </a:xfrm>
            <a:prstGeom prst="ellipse">
              <a:avLst/>
            </a:prstGeom>
            <a:grpFill/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latinLnBrk="1" hangingPunct="0"/>
              <a:endParaRPr lang="en-GB">
                <a:solidFill>
                  <a:srgbClr val="279DD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11656492" y="3860630"/>
              <a:ext cx="134101" cy="142459"/>
            </a:xfrm>
            <a:prstGeom prst="ellipse">
              <a:avLst/>
            </a:prstGeom>
            <a:grpFill/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latinLnBrk="1" hangingPunct="0"/>
              <a:endParaRPr lang="en-GB" dirty="0">
                <a:solidFill>
                  <a:srgbClr val="279DD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8" name="Freeform 2057"/>
            <p:cNvSpPr/>
            <p:nvPr/>
          </p:nvSpPr>
          <p:spPr>
            <a:xfrm>
              <a:off x="10674350" y="1035499"/>
              <a:ext cx="158749" cy="148326"/>
            </a:xfrm>
            <a:custGeom>
              <a:avLst/>
              <a:gdLst>
                <a:gd name="connsiteX0" fmla="*/ 0 w 158750"/>
                <a:gd name="connsiteY0" fmla="*/ 0 h 127000"/>
                <a:gd name="connsiteX1" fmla="*/ 3175 w 158750"/>
                <a:gd name="connsiteY1" fmla="*/ 92075 h 127000"/>
                <a:gd name="connsiteX2" fmla="*/ 98425 w 158750"/>
                <a:gd name="connsiteY2" fmla="*/ 98425 h 127000"/>
                <a:gd name="connsiteX3" fmla="*/ 130175 w 158750"/>
                <a:gd name="connsiteY3" fmla="*/ 127000 h 127000"/>
                <a:gd name="connsiteX4" fmla="*/ 158750 w 158750"/>
                <a:gd name="connsiteY4" fmla="*/ 95250 h 127000"/>
                <a:gd name="connsiteX5" fmla="*/ 146050 w 158750"/>
                <a:gd name="connsiteY5" fmla="*/ 53975 h 127000"/>
                <a:gd name="connsiteX6" fmla="*/ 92075 w 158750"/>
                <a:gd name="connsiteY6" fmla="*/ 60325 h 127000"/>
                <a:gd name="connsiteX7" fmla="*/ 73025 w 158750"/>
                <a:gd name="connsiteY7" fmla="*/ 3175 h 127000"/>
                <a:gd name="connsiteX8" fmla="*/ 0 w 158750"/>
                <a:gd name="connsiteY8" fmla="*/ 0 h 127000"/>
                <a:gd name="connsiteX0" fmla="*/ 0 w 158750"/>
                <a:gd name="connsiteY0" fmla="*/ 22225 h 149225"/>
                <a:gd name="connsiteX1" fmla="*/ 3175 w 158750"/>
                <a:gd name="connsiteY1" fmla="*/ 114300 h 149225"/>
                <a:gd name="connsiteX2" fmla="*/ 98425 w 158750"/>
                <a:gd name="connsiteY2" fmla="*/ 120650 h 149225"/>
                <a:gd name="connsiteX3" fmla="*/ 130175 w 158750"/>
                <a:gd name="connsiteY3" fmla="*/ 149225 h 149225"/>
                <a:gd name="connsiteX4" fmla="*/ 158750 w 158750"/>
                <a:gd name="connsiteY4" fmla="*/ 117475 h 149225"/>
                <a:gd name="connsiteX5" fmla="*/ 146050 w 158750"/>
                <a:gd name="connsiteY5" fmla="*/ 76200 h 149225"/>
                <a:gd name="connsiteX6" fmla="*/ 92075 w 158750"/>
                <a:gd name="connsiteY6" fmla="*/ 82550 h 149225"/>
                <a:gd name="connsiteX7" fmla="*/ 73025 w 158750"/>
                <a:gd name="connsiteY7" fmla="*/ 25400 h 149225"/>
                <a:gd name="connsiteX8" fmla="*/ 34925 w 158750"/>
                <a:gd name="connsiteY8" fmla="*/ 0 h 149225"/>
                <a:gd name="connsiteX9" fmla="*/ 0 w 158750"/>
                <a:gd name="connsiteY9" fmla="*/ 22225 h 14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750" h="149225">
                  <a:moveTo>
                    <a:pt x="0" y="22225"/>
                  </a:moveTo>
                  <a:lnTo>
                    <a:pt x="3175" y="114300"/>
                  </a:lnTo>
                  <a:lnTo>
                    <a:pt x="98425" y="120650"/>
                  </a:lnTo>
                  <a:lnTo>
                    <a:pt x="130175" y="149225"/>
                  </a:lnTo>
                  <a:lnTo>
                    <a:pt x="158750" y="117475"/>
                  </a:lnTo>
                  <a:lnTo>
                    <a:pt x="146050" y="76200"/>
                  </a:lnTo>
                  <a:lnTo>
                    <a:pt x="92075" y="82550"/>
                  </a:lnTo>
                  <a:lnTo>
                    <a:pt x="73025" y="25400"/>
                  </a:lnTo>
                  <a:cubicBezTo>
                    <a:pt x="63500" y="24342"/>
                    <a:pt x="44450" y="1058"/>
                    <a:pt x="34925" y="0"/>
                  </a:cubicBezTo>
                  <a:lnTo>
                    <a:pt x="0" y="22225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latinLnBrk="1" hangingPunct="0"/>
              <a:endParaRPr lang="en-GB">
                <a:solidFill>
                  <a:srgbClr val="279DD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9" name="Freeform 2058"/>
            <p:cNvSpPr/>
            <p:nvPr/>
          </p:nvSpPr>
          <p:spPr>
            <a:xfrm>
              <a:off x="11401425" y="4063369"/>
              <a:ext cx="364331" cy="619594"/>
            </a:xfrm>
            <a:custGeom>
              <a:avLst/>
              <a:gdLst>
                <a:gd name="connsiteX0" fmla="*/ 0 w 364331"/>
                <a:gd name="connsiteY0" fmla="*/ 461962 h 654844"/>
                <a:gd name="connsiteX1" fmla="*/ 130969 w 364331"/>
                <a:gd name="connsiteY1" fmla="*/ 654844 h 654844"/>
                <a:gd name="connsiteX2" fmla="*/ 364331 w 364331"/>
                <a:gd name="connsiteY2" fmla="*/ 247650 h 654844"/>
                <a:gd name="connsiteX3" fmla="*/ 361950 w 364331"/>
                <a:gd name="connsiteY3" fmla="*/ 128587 h 654844"/>
                <a:gd name="connsiteX4" fmla="*/ 269081 w 364331"/>
                <a:gd name="connsiteY4" fmla="*/ 0 h 654844"/>
                <a:gd name="connsiteX5" fmla="*/ 140494 w 364331"/>
                <a:gd name="connsiteY5" fmla="*/ 33337 h 654844"/>
                <a:gd name="connsiteX6" fmla="*/ 0 w 364331"/>
                <a:gd name="connsiteY6" fmla="*/ 461962 h 65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331" h="654844">
                  <a:moveTo>
                    <a:pt x="0" y="461962"/>
                  </a:moveTo>
                  <a:lnTo>
                    <a:pt x="130969" y="654844"/>
                  </a:lnTo>
                  <a:lnTo>
                    <a:pt x="364331" y="247650"/>
                  </a:lnTo>
                  <a:cubicBezTo>
                    <a:pt x="363537" y="207962"/>
                    <a:pt x="362744" y="168275"/>
                    <a:pt x="361950" y="128587"/>
                  </a:cubicBezTo>
                  <a:lnTo>
                    <a:pt x="269081" y="0"/>
                  </a:lnTo>
                  <a:lnTo>
                    <a:pt x="140494" y="33337"/>
                  </a:lnTo>
                  <a:lnTo>
                    <a:pt x="0" y="461962"/>
                  </a:lnTo>
                  <a:close/>
                </a:path>
              </a:pathLst>
            </a:custGeom>
            <a:grpFill/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latinLnBrk="1" hangingPunct="0"/>
              <a:endParaRPr lang="en-GB">
                <a:solidFill>
                  <a:srgbClr val="279DD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" name="직사각형 12"/>
          <p:cNvSpPr/>
          <p:nvPr/>
        </p:nvSpPr>
        <p:spPr>
          <a:xfrm>
            <a:off x="251525" y="195488"/>
            <a:ext cx="4277791" cy="566309"/>
          </a:xfrm>
          <a:prstGeom prst="rect">
            <a:avLst/>
          </a:prstGeom>
        </p:spPr>
        <p:txBody>
          <a:bodyPr wrap="square" lIns="91434" tIns="45718" rIns="91434" bIns="45718">
            <a:spAutoFit/>
          </a:bodyPr>
          <a:lstStyle/>
          <a:p>
            <a:pPr latinLnBrk="1">
              <a:lnSpc>
                <a:spcPct val="110000"/>
              </a:lnSpc>
            </a:pPr>
            <a:r>
              <a:rPr lang="en-US" altLang="ko-KR" sz="2800" b="1" dirty="0">
                <a:ln w="3175">
                  <a:solidFill>
                    <a:srgbClr val="037E8C">
                      <a:alpha val="50000"/>
                    </a:srgbClr>
                  </a:solidFill>
                </a:ln>
                <a:solidFill>
                  <a:srgbClr val="037E8C"/>
                </a:solidFill>
                <a:latin typeface="Helvetica" panose="020B0604020202030204" pitchFamily="34" charset="0"/>
              </a:rPr>
              <a:t>Background</a:t>
            </a:r>
          </a:p>
        </p:txBody>
      </p:sp>
      <p:sp>
        <p:nvSpPr>
          <p:cNvPr id="14" name="Freeform 13"/>
          <p:cNvSpPr/>
          <p:nvPr/>
        </p:nvSpPr>
        <p:spPr>
          <a:xfrm>
            <a:off x="9601394" y="1532605"/>
            <a:ext cx="349712" cy="4121227"/>
          </a:xfrm>
          <a:custGeom>
            <a:avLst/>
            <a:gdLst>
              <a:gd name="connsiteX0" fmla="*/ 314325 w 314325"/>
              <a:gd name="connsiteY0" fmla="*/ 0 h 3405187"/>
              <a:gd name="connsiteX1" fmla="*/ 304800 w 314325"/>
              <a:gd name="connsiteY1" fmla="*/ 790575 h 3405187"/>
              <a:gd name="connsiteX2" fmla="*/ 0 w 314325"/>
              <a:gd name="connsiteY2" fmla="*/ 3405187 h 3405187"/>
              <a:gd name="connsiteX0" fmla="*/ 309562 w 309562"/>
              <a:gd name="connsiteY0" fmla="*/ 0 h 3648075"/>
              <a:gd name="connsiteX1" fmla="*/ 304800 w 309562"/>
              <a:gd name="connsiteY1" fmla="*/ 1033463 h 3648075"/>
              <a:gd name="connsiteX2" fmla="*/ 0 w 309562"/>
              <a:gd name="connsiteY2" fmla="*/ 3648075 h 364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9562" h="3648075">
                <a:moveTo>
                  <a:pt x="309562" y="0"/>
                </a:moveTo>
                <a:cubicBezTo>
                  <a:pt x="307975" y="344488"/>
                  <a:pt x="306387" y="688975"/>
                  <a:pt x="304800" y="1033463"/>
                </a:cubicBezTo>
                <a:lnTo>
                  <a:pt x="0" y="3648075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  <a:effectLst>
            <a:glow rad="101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/>
            <a:endParaRPr lang="en-GB"/>
          </a:p>
        </p:txBody>
      </p:sp>
      <p:sp>
        <p:nvSpPr>
          <p:cNvPr id="15" name="Freeform 14"/>
          <p:cNvSpPr/>
          <p:nvPr/>
        </p:nvSpPr>
        <p:spPr>
          <a:xfrm>
            <a:off x="9751855" y="1543754"/>
            <a:ext cx="365853" cy="4083567"/>
          </a:xfrm>
          <a:custGeom>
            <a:avLst/>
            <a:gdLst>
              <a:gd name="connsiteX0" fmla="*/ 0 w 323850"/>
              <a:gd name="connsiteY0" fmla="*/ 3614738 h 3614738"/>
              <a:gd name="connsiteX1" fmla="*/ 300038 w 323850"/>
              <a:gd name="connsiteY1" fmla="*/ 985838 h 3614738"/>
              <a:gd name="connsiteX2" fmla="*/ 323850 w 323850"/>
              <a:gd name="connsiteY2" fmla="*/ 347663 h 3614738"/>
              <a:gd name="connsiteX3" fmla="*/ 252413 w 323850"/>
              <a:gd name="connsiteY3" fmla="*/ 0 h 361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850" h="3614738">
                <a:moveTo>
                  <a:pt x="0" y="3614738"/>
                </a:moveTo>
                <a:lnTo>
                  <a:pt x="300038" y="985838"/>
                </a:lnTo>
                <a:lnTo>
                  <a:pt x="323850" y="347663"/>
                </a:lnTo>
                <a:lnTo>
                  <a:pt x="252413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  <a:effectLst>
            <a:glow rad="101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969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/>
          <p:cNvGrpSpPr/>
          <p:nvPr/>
        </p:nvGrpSpPr>
        <p:grpSpPr>
          <a:xfrm>
            <a:off x="621971" y="3184903"/>
            <a:ext cx="2130636" cy="2130636"/>
            <a:chOff x="5030682" y="2147658"/>
            <a:chExt cx="2130636" cy="2130636"/>
          </a:xfrm>
        </p:grpSpPr>
        <p:sp>
          <p:nvSpPr>
            <p:cNvPr id="47" name="Oval 46"/>
            <p:cNvSpPr/>
            <p:nvPr/>
          </p:nvSpPr>
          <p:spPr>
            <a:xfrm>
              <a:off x="5030682" y="2147658"/>
              <a:ext cx="2130636" cy="2130636"/>
            </a:xfrm>
            <a:prstGeom prst="ellipse">
              <a:avLst/>
            </a:prstGeom>
            <a:solidFill>
              <a:srgbClr val="D9D9D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76000" y="2492976"/>
              <a:ext cx="1440000" cy="1440000"/>
            </a:xfrm>
            <a:prstGeom prst="rect">
              <a:avLst/>
            </a:prstGeom>
          </p:spPr>
        </p:pic>
      </p:grpSp>
      <p:sp>
        <p:nvSpPr>
          <p:cNvPr id="49" name="직사각형 12"/>
          <p:cNvSpPr/>
          <p:nvPr/>
        </p:nvSpPr>
        <p:spPr>
          <a:xfrm>
            <a:off x="300801" y="5374152"/>
            <a:ext cx="2704491" cy="413957"/>
          </a:xfrm>
          <a:prstGeom prst="rect">
            <a:avLst/>
          </a:prstGeom>
        </p:spPr>
        <p:txBody>
          <a:bodyPr wrap="square" lIns="91434" tIns="45718" rIns="91434" bIns="45718">
            <a:spAutoFit/>
          </a:bodyPr>
          <a:lstStyle/>
          <a:p>
            <a:pPr algn="ctr" latinLnBrk="1">
              <a:lnSpc>
                <a:spcPct val="110000"/>
              </a:lnSpc>
            </a:pPr>
            <a:r>
              <a:rPr lang="en-US" altLang="ko-KR" dirty="0" smtClean="0">
                <a:ln w="3175">
                  <a:solidFill>
                    <a:schemeClr val="accent6">
                      <a:lumMod val="50000"/>
                      <a:alpha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Helvetica" panose="020B0604020202030204" pitchFamily="34" charset="0"/>
              </a:rPr>
              <a:t>Student </a:t>
            </a:r>
            <a:r>
              <a:rPr lang="en-US" altLang="ko-KR" dirty="0" err="1" smtClean="0">
                <a:ln w="3175">
                  <a:solidFill>
                    <a:schemeClr val="accent6">
                      <a:lumMod val="50000"/>
                      <a:alpha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Helvetica" panose="020B0604020202030204" pitchFamily="34" charset="0"/>
              </a:rPr>
              <a:t>ATCo</a:t>
            </a:r>
            <a:endParaRPr lang="en-US" altLang="ko-KR" dirty="0">
              <a:ln w="3175">
                <a:solidFill>
                  <a:schemeClr val="accent6">
                    <a:lumMod val="50000"/>
                    <a:alpha val="5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latin typeface="Helvetica" panose="020B0604020202030204" pitchFamily="34" charset="0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2184052" y="1052736"/>
            <a:ext cx="3151325" cy="2678627"/>
            <a:chOff x="2639616" y="1306437"/>
            <a:chExt cx="3804462" cy="3233794"/>
          </a:xfrm>
        </p:grpSpPr>
        <p:pic>
          <p:nvPicPr>
            <p:cNvPr id="51" name="Picture 4" descr="thinking cloud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9616" y="1306437"/>
              <a:ext cx="3804462" cy="3233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직사각형 12"/>
            <p:cNvSpPr/>
            <p:nvPr/>
          </p:nvSpPr>
          <p:spPr>
            <a:xfrm>
              <a:off x="3112942" y="2148670"/>
              <a:ext cx="2704489" cy="12930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1">
                <a:lnSpc>
                  <a:spcPct val="110000"/>
                </a:lnSpc>
              </a:pPr>
              <a:r>
                <a:rPr lang="en-US" altLang="ko-KR" dirty="0" smtClean="0">
                  <a:ln w="3175">
                    <a:solidFill>
                      <a:schemeClr val="accent6">
                        <a:lumMod val="50000"/>
                        <a:alpha val="50000"/>
                      </a:schemeClr>
                    </a:solidFill>
                  </a:ln>
                  <a:solidFill>
                    <a:schemeClr val="accent6">
                      <a:lumMod val="50000"/>
                    </a:schemeClr>
                  </a:solidFill>
                  <a:latin typeface="Helvetica" panose="020B0604020202030204" pitchFamily="34" charset="0"/>
                </a:rPr>
                <a:t>Shouldn’t be there </a:t>
              </a:r>
              <a:br>
                <a:rPr lang="en-US" altLang="ko-KR" dirty="0" smtClean="0">
                  <a:ln w="3175">
                    <a:solidFill>
                      <a:schemeClr val="accent6">
                        <a:lumMod val="50000"/>
                        <a:alpha val="50000"/>
                      </a:schemeClr>
                    </a:solidFill>
                  </a:ln>
                  <a:solidFill>
                    <a:schemeClr val="accent6">
                      <a:lumMod val="50000"/>
                    </a:schemeClr>
                  </a:solidFill>
                  <a:latin typeface="Helvetica" panose="020B0604020202030204" pitchFamily="34" charset="0"/>
                </a:rPr>
              </a:br>
              <a:r>
                <a:rPr lang="en-US" altLang="ko-KR" dirty="0" smtClean="0">
                  <a:ln w="3175">
                    <a:solidFill>
                      <a:schemeClr val="accent6">
                        <a:lumMod val="50000"/>
                        <a:alpha val="50000"/>
                      </a:schemeClr>
                    </a:solidFill>
                  </a:ln>
                  <a:solidFill>
                    <a:schemeClr val="accent6">
                      <a:lumMod val="50000"/>
                    </a:schemeClr>
                  </a:solidFill>
                  <a:latin typeface="Helvetica" panose="020B0604020202030204" pitchFamily="34" charset="0"/>
                </a:rPr>
                <a:t>a better way to manage air traffic?</a:t>
              </a:r>
              <a:endParaRPr lang="en-US" altLang="ko-KR" dirty="0">
                <a:ln w="3175">
                  <a:solidFill>
                    <a:schemeClr val="accent6">
                      <a:lumMod val="50000"/>
                      <a:alpha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Helvetica" panose="020B0604020202030204" pitchFamily="34" charset="0"/>
              </a:endParaRPr>
            </a:p>
          </p:txBody>
        </p:sp>
      </p:grpSp>
      <p:sp>
        <p:nvSpPr>
          <p:cNvPr id="59" name="직사각형 12"/>
          <p:cNvSpPr/>
          <p:nvPr/>
        </p:nvSpPr>
        <p:spPr>
          <a:xfrm>
            <a:off x="7320139" y="4568508"/>
            <a:ext cx="3959644" cy="837152"/>
          </a:xfrm>
          <a:prstGeom prst="rect">
            <a:avLst/>
          </a:prstGeom>
        </p:spPr>
        <p:txBody>
          <a:bodyPr wrap="square" lIns="91434" tIns="45718" rIns="91434" bIns="45718">
            <a:spAutoFit/>
          </a:bodyPr>
          <a:lstStyle/>
          <a:p>
            <a:pPr algn="ctr" latinLnBrk="1">
              <a:lnSpc>
                <a:spcPct val="110000"/>
              </a:lnSpc>
            </a:pPr>
            <a:r>
              <a:rPr lang="en-US" altLang="ko-KR" sz="2400" dirty="0">
                <a:ln w="3175">
                  <a:solidFill>
                    <a:schemeClr val="accent6">
                      <a:lumMod val="50000"/>
                      <a:alpha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Helvetica" panose="020B0604020202030204" pitchFamily="34" charset="0"/>
              </a:rPr>
              <a:t>Global Air Navigation Plan</a:t>
            </a:r>
            <a:endParaRPr lang="en-US" altLang="ko-KR" sz="2000" dirty="0">
              <a:ln w="3175">
                <a:solidFill>
                  <a:schemeClr val="accent6">
                    <a:lumMod val="50000"/>
                    <a:alpha val="5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latin typeface="Helvetica" panose="020B0604020202030204" pitchFamily="34" charset="0"/>
            </a:endParaRPr>
          </a:p>
          <a:p>
            <a:pPr algn="ctr" latinLnBrk="1">
              <a:lnSpc>
                <a:spcPct val="110000"/>
              </a:lnSpc>
            </a:pPr>
            <a:r>
              <a:rPr lang="en-US" altLang="ko-KR" sz="2000" dirty="0">
                <a:ln w="3175">
                  <a:solidFill>
                    <a:schemeClr val="accent6">
                      <a:lumMod val="50000"/>
                      <a:alpha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Helvetica" panose="020B0604020202030204" pitchFamily="34" charset="0"/>
              </a:rPr>
              <a:t>Aviation System Block Upgrade</a:t>
            </a:r>
          </a:p>
        </p:txBody>
      </p:sp>
      <p:sp>
        <p:nvSpPr>
          <p:cNvPr id="60" name="Right Arrow 59"/>
          <p:cNvSpPr/>
          <p:nvPr/>
        </p:nvSpPr>
        <p:spPr>
          <a:xfrm>
            <a:off x="5319645" y="2507229"/>
            <a:ext cx="1552715" cy="1238859"/>
          </a:xfrm>
          <a:prstGeom prst="rightArrow">
            <a:avLst/>
          </a:prstGeom>
          <a:solidFill>
            <a:srgbClr val="037E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/>
            <a:endParaRPr lang="en-GB"/>
          </a:p>
        </p:txBody>
      </p:sp>
      <p:pic>
        <p:nvPicPr>
          <p:cNvPr id="61" name="Picture 1"/>
          <p:cNvPicPr>
            <a:picLocks noChangeAspect="1" noChangeArrowheads="1"/>
          </p:cNvPicPr>
          <p:nvPr/>
        </p:nvPicPr>
        <p:blipFill rotWithShape="1">
          <a:blip r:embed="rId4" cstate="screen">
            <a:clrChange>
              <a:clrFrom>
                <a:srgbClr val="565656"/>
              </a:clrFrom>
              <a:clrTo>
                <a:srgbClr val="56565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072226" y="1355104"/>
            <a:ext cx="2455473" cy="3141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직사각형 12"/>
          <p:cNvSpPr/>
          <p:nvPr/>
        </p:nvSpPr>
        <p:spPr>
          <a:xfrm>
            <a:off x="4464868" y="3712824"/>
            <a:ext cx="2710632" cy="413957"/>
          </a:xfrm>
          <a:prstGeom prst="rect">
            <a:avLst/>
          </a:prstGeom>
        </p:spPr>
        <p:txBody>
          <a:bodyPr wrap="square" lIns="91434" tIns="45718" rIns="91434" bIns="45718">
            <a:spAutoFit/>
          </a:bodyPr>
          <a:lstStyle/>
          <a:p>
            <a:pPr algn="ctr" latinLnBrk="1">
              <a:lnSpc>
                <a:spcPct val="110000"/>
              </a:lnSpc>
            </a:pPr>
            <a:r>
              <a:rPr lang="en-US" altLang="ko-KR" dirty="0" smtClean="0">
                <a:ln w="3175">
                  <a:solidFill>
                    <a:schemeClr val="accent6">
                      <a:lumMod val="50000"/>
                      <a:alpha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Helvetica" panose="020B0604020202030204" pitchFamily="34" charset="0"/>
              </a:rPr>
              <a:t>Air Traffic Management</a:t>
            </a:r>
          </a:p>
        </p:txBody>
      </p:sp>
      <p:sp>
        <p:nvSpPr>
          <p:cNvPr id="66" name="직사각형 12"/>
          <p:cNvSpPr/>
          <p:nvPr/>
        </p:nvSpPr>
        <p:spPr>
          <a:xfrm>
            <a:off x="251525" y="195488"/>
            <a:ext cx="4277791" cy="566309"/>
          </a:xfrm>
          <a:prstGeom prst="rect">
            <a:avLst/>
          </a:prstGeom>
        </p:spPr>
        <p:txBody>
          <a:bodyPr wrap="square" lIns="91434" tIns="45718" rIns="91434" bIns="45718">
            <a:spAutoFit/>
          </a:bodyPr>
          <a:lstStyle/>
          <a:p>
            <a:pPr latinLnBrk="1">
              <a:lnSpc>
                <a:spcPct val="110000"/>
              </a:lnSpc>
            </a:pPr>
            <a:r>
              <a:rPr lang="en-US" altLang="ko-KR" sz="2800" b="1" dirty="0">
                <a:ln w="3175">
                  <a:solidFill>
                    <a:srgbClr val="037E8C">
                      <a:alpha val="50000"/>
                    </a:srgbClr>
                  </a:solidFill>
                </a:ln>
                <a:solidFill>
                  <a:srgbClr val="037E8C"/>
                </a:solidFill>
                <a:latin typeface="Helvetica" panose="020B0604020202030204" pitchFamily="34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27434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12"/>
          <p:cNvSpPr/>
          <p:nvPr/>
        </p:nvSpPr>
        <p:spPr>
          <a:xfrm>
            <a:off x="251520" y="195488"/>
            <a:ext cx="5844480" cy="566309"/>
          </a:xfrm>
          <a:prstGeom prst="rect">
            <a:avLst/>
          </a:prstGeom>
        </p:spPr>
        <p:txBody>
          <a:bodyPr wrap="square" lIns="91434" tIns="45718" rIns="91434" bIns="45718">
            <a:spAutoFit/>
          </a:bodyPr>
          <a:lstStyle/>
          <a:p>
            <a:pPr latinLnBrk="1">
              <a:lnSpc>
                <a:spcPct val="110000"/>
              </a:lnSpc>
            </a:pPr>
            <a:r>
              <a:rPr lang="en-US" altLang="ko-KR" sz="2800" b="1" dirty="0">
                <a:ln w="3175">
                  <a:solidFill>
                    <a:srgbClr val="037E8C">
                      <a:alpha val="50000"/>
                    </a:srgbClr>
                  </a:solidFill>
                </a:ln>
                <a:solidFill>
                  <a:srgbClr val="037E8C"/>
                </a:solidFill>
                <a:latin typeface="+mj-lt"/>
              </a:rPr>
              <a:t>Trajectory Based Operation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5236" y="1700811"/>
            <a:ext cx="5750769" cy="400111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CA" sz="2000" dirty="0">
                <a:ln>
                  <a:solidFill>
                    <a:schemeClr val="accent6">
                      <a:lumMod val="50000"/>
                      <a:alpha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j-lt"/>
                <a:cs typeface="Arial" pitchFamily="34" charset="0"/>
              </a:rPr>
              <a:t>4D flight trajectories are shared and managed…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7409" y="2265542"/>
            <a:ext cx="5328592" cy="384719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CA" b="1" dirty="0" smtClean="0">
                <a:ln>
                  <a:solidFill>
                    <a:schemeClr val="accent6">
                      <a:lumMod val="50000"/>
                      <a:alpha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j-lt"/>
                <a:cs typeface="Arial" pitchFamily="34" charset="0"/>
              </a:rPr>
              <a:t>to all stakeholders</a:t>
            </a:r>
            <a:endParaRPr lang="en-CA" b="1" dirty="0">
              <a:ln>
                <a:solidFill>
                  <a:schemeClr val="accent6">
                    <a:lumMod val="50000"/>
                    <a:alpha val="5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7413" y="2724893"/>
            <a:ext cx="6120679" cy="384719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CA" b="1" dirty="0" smtClean="0">
                <a:ln>
                  <a:solidFill>
                    <a:schemeClr val="accent6">
                      <a:lumMod val="50000"/>
                      <a:alpha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j-lt"/>
                <a:cs typeface="Arial" pitchFamily="34" charset="0"/>
              </a:rPr>
              <a:t>real-time data for Collaborative Decision Making</a:t>
            </a:r>
            <a:endParaRPr lang="en-CA" b="1" dirty="0">
              <a:ln>
                <a:solidFill>
                  <a:schemeClr val="accent6">
                    <a:lumMod val="50000"/>
                    <a:alpha val="5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7409" y="3172910"/>
            <a:ext cx="5328592" cy="384719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CA" b="1" dirty="0">
                <a:ln>
                  <a:solidFill>
                    <a:schemeClr val="accent6">
                      <a:lumMod val="50000"/>
                      <a:alpha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j-lt"/>
                <a:cs typeface="Arial" pitchFamily="34" charset="0"/>
              </a:rPr>
              <a:t>i</a:t>
            </a:r>
            <a:r>
              <a:rPr lang="en-CA" b="1" dirty="0" smtClean="0">
                <a:ln>
                  <a:solidFill>
                    <a:schemeClr val="accent6">
                      <a:lumMod val="50000"/>
                      <a:alpha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j-lt"/>
                <a:cs typeface="Arial" pitchFamily="34" charset="0"/>
              </a:rPr>
              <a:t>n advance and during the flight</a:t>
            </a:r>
            <a:endParaRPr lang="en-CA" b="1" dirty="0">
              <a:ln>
                <a:solidFill>
                  <a:schemeClr val="accent6">
                    <a:lumMod val="50000"/>
                    <a:alpha val="5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20" name="Picture 2" descr="trajectory based operati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76097" y="3748167"/>
            <a:ext cx="2469231" cy="258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trajectory based operati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0011" y="3719737"/>
            <a:ext cx="2431820" cy="258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43408" y="2296317"/>
            <a:ext cx="324000" cy="33855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lIns="91434" tIns="45718" rIns="91434" bIns="45718" rtlCol="0" anchor="ctr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CA" sz="1600" dirty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cs typeface="Arial" pitchFamily="34" charset="0"/>
              </a:rPr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43408" y="2755669"/>
            <a:ext cx="324000" cy="33855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lIns="91434" tIns="45718" rIns="91434" bIns="45718" rtlCol="0" anchor="ctr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CA" sz="1600" dirty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cs typeface="Arial" pitchFamily="34" charset="0"/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3408" y="3203685"/>
            <a:ext cx="324000" cy="33855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lIns="91434" tIns="45718" rIns="91434" bIns="45718" rtlCol="0" anchor="ctr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CA" sz="1600" dirty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latin typeface="+mj-lt"/>
                <a:cs typeface="Arial" pitchFamily="34" charset="0"/>
              </a:rPr>
              <a:t>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175500" y="3207403"/>
            <a:ext cx="4536504" cy="384719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CA" i="1" dirty="0" smtClean="0">
                <a:ln>
                  <a:solidFill>
                    <a:schemeClr val="accent6">
                      <a:alpha val="50000"/>
                    </a:schemeClr>
                  </a:solidFill>
                </a:ln>
                <a:solidFill>
                  <a:schemeClr val="accent6"/>
                </a:solidFill>
                <a:latin typeface="+mj-lt"/>
                <a:cs typeface="Arial" pitchFamily="34" charset="0"/>
              </a:rPr>
              <a:t>Efficient, predictable, flexible operation</a:t>
            </a:r>
            <a:endParaRPr lang="en-CA" i="1" dirty="0">
              <a:ln>
                <a:solidFill>
                  <a:schemeClr val="accent6">
                    <a:alpha val="50000"/>
                  </a:schemeClr>
                </a:solidFill>
              </a:ln>
              <a:solidFill>
                <a:schemeClr val="accent6"/>
              </a:solidFill>
              <a:latin typeface="+mj-lt"/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175500" y="2123567"/>
            <a:ext cx="4536504" cy="384719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CA" i="1" dirty="0" smtClean="0">
                <a:ln>
                  <a:solidFill>
                    <a:schemeClr val="accent6">
                      <a:alpha val="50000"/>
                    </a:schemeClr>
                  </a:solidFill>
                </a:ln>
                <a:solidFill>
                  <a:schemeClr val="accent6"/>
                </a:solidFill>
                <a:latin typeface="+mj-lt"/>
                <a:cs typeface="Arial" pitchFamily="34" charset="0"/>
              </a:rPr>
              <a:t>“we know the accurate future traffic flow”</a:t>
            </a:r>
            <a:endParaRPr lang="en-CA" i="1" dirty="0">
              <a:ln>
                <a:solidFill>
                  <a:schemeClr val="accent6">
                    <a:alpha val="50000"/>
                  </a:schemeClr>
                </a:solidFill>
              </a:ln>
              <a:solidFill>
                <a:schemeClr val="accent6"/>
              </a:solidFill>
              <a:latin typeface="+mj-lt"/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75500" y="2692315"/>
            <a:ext cx="4536504" cy="384719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CA" i="1" dirty="0">
                <a:ln>
                  <a:solidFill>
                    <a:schemeClr val="accent6">
                      <a:alpha val="50000"/>
                    </a:schemeClr>
                  </a:solidFill>
                </a:ln>
                <a:solidFill>
                  <a:schemeClr val="accent6"/>
                </a:solidFill>
                <a:cs typeface="Arial" pitchFamily="34" charset="0"/>
              </a:rPr>
              <a:t>System-wide performance optimization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175500" y="4294837"/>
            <a:ext cx="4536504" cy="677107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CA" i="1" dirty="0" smtClean="0">
                <a:ln>
                  <a:solidFill>
                    <a:schemeClr val="accent6">
                      <a:alpha val="50000"/>
                    </a:schemeClr>
                  </a:solidFill>
                </a:ln>
                <a:solidFill>
                  <a:schemeClr val="accent6"/>
                </a:solidFill>
                <a:latin typeface="+mj-lt"/>
                <a:cs typeface="Arial" pitchFamily="34" charset="0"/>
              </a:rPr>
              <a:t>Full deployment planned in </a:t>
            </a:r>
            <a:br>
              <a:rPr lang="en-CA" i="1" dirty="0" smtClean="0">
                <a:ln>
                  <a:solidFill>
                    <a:schemeClr val="accent6">
                      <a:alpha val="50000"/>
                    </a:schemeClr>
                  </a:solidFill>
                </a:ln>
                <a:solidFill>
                  <a:schemeClr val="accent6"/>
                </a:solidFill>
                <a:latin typeface="+mj-lt"/>
                <a:cs typeface="Arial" pitchFamily="34" charset="0"/>
              </a:rPr>
            </a:br>
            <a:r>
              <a:rPr lang="en-CA" i="1" dirty="0" smtClean="0">
                <a:ln>
                  <a:solidFill>
                    <a:schemeClr val="accent6">
                      <a:alpha val="50000"/>
                    </a:schemeClr>
                  </a:solidFill>
                </a:ln>
                <a:solidFill>
                  <a:schemeClr val="accent6"/>
                </a:solidFill>
                <a:latin typeface="+mj-lt"/>
                <a:cs typeface="Arial" pitchFamily="34" charset="0"/>
              </a:rPr>
              <a:t>ASBU Block 3 (2031) </a:t>
            </a:r>
            <a:r>
              <a:rPr lang="en-CA" i="1" dirty="0">
                <a:ln>
                  <a:solidFill>
                    <a:schemeClr val="accent6">
                      <a:alpha val="50000"/>
                    </a:schemeClr>
                  </a:solidFill>
                </a:ln>
                <a:solidFill>
                  <a:schemeClr val="accent6"/>
                </a:solidFill>
                <a:latin typeface="+mj-lt"/>
                <a:cs typeface="Arial" pitchFamily="34" charset="0"/>
              </a:rPr>
              <a:t>&amp;</a:t>
            </a:r>
            <a:r>
              <a:rPr lang="en-CA" i="1" dirty="0" smtClean="0">
                <a:ln>
                  <a:solidFill>
                    <a:schemeClr val="accent6">
                      <a:alpha val="50000"/>
                    </a:schemeClr>
                  </a:solidFill>
                </a:ln>
                <a:solidFill>
                  <a:schemeClr val="accent6"/>
                </a:solidFill>
                <a:latin typeface="+mj-lt"/>
                <a:cs typeface="Arial" pitchFamily="34" charset="0"/>
              </a:rPr>
              <a:t> Block 4 (2037)</a:t>
            </a:r>
            <a:endParaRPr lang="en-CA" i="1" dirty="0">
              <a:ln>
                <a:solidFill>
                  <a:schemeClr val="accent6">
                    <a:alpha val="50000"/>
                  </a:schemeClr>
                </a:solidFill>
              </a:ln>
              <a:solidFill>
                <a:schemeClr val="accent6"/>
              </a:solidFill>
              <a:latin typeface="+mj-lt"/>
              <a:cs typeface="Arial" pitchFamily="34" charset="0"/>
            </a:endParaRPr>
          </a:p>
        </p:txBody>
      </p:sp>
      <p:sp>
        <p:nvSpPr>
          <p:cNvPr id="32" name="직사각형 12"/>
          <p:cNvSpPr/>
          <p:nvPr/>
        </p:nvSpPr>
        <p:spPr>
          <a:xfrm>
            <a:off x="334963" y="1281639"/>
            <a:ext cx="4878853" cy="430883"/>
          </a:xfrm>
          <a:prstGeom prst="rect">
            <a:avLst/>
          </a:prstGeom>
          <a:solidFill>
            <a:srgbClr val="037E8C"/>
          </a:solidFill>
        </p:spPr>
        <p:txBody>
          <a:bodyPr wrap="square" lIns="91434" tIns="45718" rIns="91434" bIns="45718">
            <a:spAutoFit/>
          </a:bodyPr>
          <a:lstStyle/>
          <a:p>
            <a:pPr latinLnBrk="1">
              <a:lnSpc>
                <a:spcPct val="110000"/>
              </a:lnSpc>
            </a:pPr>
            <a:r>
              <a:rPr lang="en-US" altLang="ko-KR" sz="2000" b="1" dirty="0" smtClean="0">
                <a:ln w="3175">
                  <a:solidFill>
                    <a:prstClr val="white">
                      <a:lumMod val="95000"/>
                      <a:alpha val="50000"/>
                    </a:prstClr>
                  </a:solidFill>
                </a:ln>
                <a:solidFill>
                  <a:prstClr val="white"/>
                </a:solidFill>
                <a:latin typeface="Helvetica" panose="020B0604020202030204" pitchFamily="34" charset="0"/>
              </a:rPr>
              <a:t>TBO in Nutshell</a:t>
            </a:r>
            <a:endParaRPr lang="en-US" altLang="ko-KR" sz="2000" b="1" dirty="0">
              <a:ln w="3175">
                <a:solidFill>
                  <a:prstClr val="white">
                    <a:lumMod val="95000"/>
                    <a:alpha val="50000"/>
                  </a:prstClr>
                </a:solidFill>
              </a:ln>
              <a:solidFill>
                <a:prstClr val="white"/>
              </a:solidFill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19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45435" y="764704"/>
            <a:ext cx="6739687" cy="430887"/>
          </a:xfrm>
          <a:prstGeom prst="rect">
            <a:avLst/>
          </a:prstGeom>
        </p:spPr>
        <p:txBody>
          <a:bodyPr wrap="square" lIns="91434" tIns="45718" rIns="91434" bIns="45718">
            <a:spAutoFit/>
          </a:bodyPr>
          <a:lstStyle/>
          <a:p>
            <a:pPr latinLnBrk="1">
              <a:lnSpc>
                <a:spcPct val="110000"/>
              </a:lnSpc>
            </a:pPr>
            <a:r>
              <a:rPr lang="en-US" altLang="ko-KR" sz="2000" b="1" dirty="0">
                <a:ln w="3175">
                  <a:solidFill>
                    <a:schemeClr val="tx2">
                      <a:alpha val="50000"/>
                    </a:schemeClr>
                  </a:solidFill>
                </a:ln>
                <a:solidFill>
                  <a:schemeClr val="tx2"/>
                </a:solidFill>
                <a:latin typeface="Helvetica" panose="020B0604020202030204" pitchFamily="34" charset="0"/>
              </a:rPr>
              <a:t>TBO can be achieved with automation technologies</a:t>
            </a:r>
          </a:p>
        </p:txBody>
      </p:sp>
      <p:sp>
        <p:nvSpPr>
          <p:cNvPr id="14" name="직사각형 12"/>
          <p:cNvSpPr/>
          <p:nvPr/>
        </p:nvSpPr>
        <p:spPr>
          <a:xfrm>
            <a:off x="334964" y="1194207"/>
            <a:ext cx="10369549" cy="363176"/>
          </a:xfrm>
          <a:prstGeom prst="rect">
            <a:avLst/>
          </a:prstGeom>
        </p:spPr>
        <p:txBody>
          <a:bodyPr wrap="square" lIns="91434" tIns="45718" rIns="91434" bIns="45718">
            <a:spAutoFit/>
          </a:bodyPr>
          <a:lstStyle/>
          <a:p>
            <a:pPr latinLnBrk="1">
              <a:lnSpc>
                <a:spcPct val="110000"/>
              </a:lnSpc>
            </a:pPr>
            <a:r>
              <a:rPr lang="en-US" altLang="ko-KR" sz="1600" dirty="0">
                <a:ln w="3175">
                  <a:solidFill>
                    <a:prstClr val="black">
                      <a:lumMod val="65000"/>
                      <a:lumOff val="35000"/>
                      <a:alpha val="5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30204" pitchFamily="34" charset="0"/>
              </a:rPr>
              <a:t>it is almost impossible for human to identify, track or manage every trajectories with low-level calculations.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2597262" y="1786824"/>
            <a:ext cx="6989107" cy="4947627"/>
            <a:chOff x="529446" y="3065579"/>
            <a:chExt cx="4767047" cy="3374617"/>
          </a:xfrm>
        </p:grpSpPr>
        <p:cxnSp>
          <p:nvCxnSpPr>
            <p:cNvPr id="26" name="Straight Arrow Connector 25"/>
            <p:cNvCxnSpPr/>
            <p:nvPr/>
          </p:nvCxnSpPr>
          <p:spPr>
            <a:xfrm>
              <a:off x="537677" y="6030607"/>
              <a:ext cx="4464496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7" name="Freeform 26"/>
            <p:cNvSpPr/>
            <p:nvPr/>
          </p:nvSpPr>
          <p:spPr>
            <a:xfrm>
              <a:off x="529446" y="3539096"/>
              <a:ext cx="4256704" cy="2386761"/>
            </a:xfrm>
            <a:custGeom>
              <a:avLst/>
              <a:gdLst>
                <a:gd name="connsiteX0" fmla="*/ 0 w 3819525"/>
                <a:gd name="connsiteY0" fmla="*/ 2286000 h 2301095"/>
                <a:gd name="connsiteX1" fmla="*/ 1924050 w 3819525"/>
                <a:gd name="connsiteY1" fmla="*/ 1962150 h 2301095"/>
                <a:gd name="connsiteX2" fmla="*/ 3819525 w 3819525"/>
                <a:gd name="connsiteY2" fmla="*/ 0 h 2301095"/>
                <a:gd name="connsiteX0" fmla="*/ 0 w 4019550"/>
                <a:gd name="connsiteY0" fmla="*/ 2524125 h 2527191"/>
                <a:gd name="connsiteX1" fmla="*/ 2124075 w 4019550"/>
                <a:gd name="connsiteY1" fmla="*/ 1962150 h 2527191"/>
                <a:gd name="connsiteX2" fmla="*/ 4019550 w 4019550"/>
                <a:gd name="connsiteY2" fmla="*/ 0 h 2527191"/>
                <a:gd name="connsiteX0" fmla="*/ 0 w 4019550"/>
                <a:gd name="connsiteY0" fmla="*/ 2524125 h 2524125"/>
                <a:gd name="connsiteX1" fmla="*/ 2124075 w 4019550"/>
                <a:gd name="connsiteY1" fmla="*/ 1962150 h 2524125"/>
                <a:gd name="connsiteX2" fmla="*/ 4019550 w 4019550"/>
                <a:gd name="connsiteY2" fmla="*/ 0 h 2524125"/>
                <a:gd name="connsiteX0" fmla="*/ 0 w 4019550"/>
                <a:gd name="connsiteY0" fmla="*/ 2524125 h 2524125"/>
                <a:gd name="connsiteX1" fmla="*/ 2409825 w 4019550"/>
                <a:gd name="connsiteY1" fmla="*/ 1952625 h 2524125"/>
                <a:gd name="connsiteX2" fmla="*/ 4019550 w 4019550"/>
                <a:gd name="connsiteY2" fmla="*/ 0 h 2524125"/>
                <a:gd name="connsiteX0" fmla="*/ 0 w 4019550"/>
                <a:gd name="connsiteY0" fmla="*/ 2524125 h 2524125"/>
                <a:gd name="connsiteX1" fmla="*/ 4019550 w 4019550"/>
                <a:gd name="connsiteY1" fmla="*/ 0 h 2524125"/>
                <a:gd name="connsiteX0" fmla="*/ 0 w 4019550"/>
                <a:gd name="connsiteY0" fmla="*/ 2524125 h 2524125"/>
                <a:gd name="connsiteX1" fmla="*/ 4019550 w 4019550"/>
                <a:gd name="connsiteY1" fmla="*/ 0 h 2524125"/>
                <a:gd name="connsiteX0" fmla="*/ 0 w 4019550"/>
                <a:gd name="connsiteY0" fmla="*/ 2524125 h 2524125"/>
                <a:gd name="connsiteX1" fmla="*/ 4019550 w 4019550"/>
                <a:gd name="connsiteY1" fmla="*/ 0 h 2524125"/>
                <a:gd name="connsiteX0" fmla="*/ 0 w 4314825"/>
                <a:gd name="connsiteY0" fmla="*/ 2419350 h 2419350"/>
                <a:gd name="connsiteX1" fmla="*/ 4314825 w 4314825"/>
                <a:gd name="connsiteY1" fmla="*/ 0 h 2419350"/>
                <a:gd name="connsiteX0" fmla="*/ 0 w 4314825"/>
                <a:gd name="connsiteY0" fmla="*/ 2419350 h 2419350"/>
                <a:gd name="connsiteX1" fmla="*/ 4314825 w 4314825"/>
                <a:gd name="connsiteY1" fmla="*/ 0 h 2419350"/>
                <a:gd name="connsiteX0" fmla="*/ 0 w 4314825"/>
                <a:gd name="connsiteY0" fmla="*/ 2419350 h 2419350"/>
                <a:gd name="connsiteX1" fmla="*/ 4314825 w 4314825"/>
                <a:gd name="connsiteY1" fmla="*/ 0 h 2419350"/>
                <a:gd name="connsiteX0" fmla="*/ 0 w 4314825"/>
                <a:gd name="connsiteY0" fmla="*/ 2419350 h 2419350"/>
                <a:gd name="connsiteX1" fmla="*/ 4314825 w 4314825"/>
                <a:gd name="connsiteY1" fmla="*/ 0 h 2419350"/>
                <a:gd name="connsiteX0" fmla="*/ 0 w 4314825"/>
                <a:gd name="connsiteY0" fmla="*/ 2419350 h 2419350"/>
                <a:gd name="connsiteX1" fmla="*/ 4314825 w 4314825"/>
                <a:gd name="connsiteY1" fmla="*/ 0 h 241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14825" h="2419350">
                  <a:moveTo>
                    <a:pt x="0" y="2419350"/>
                  </a:moveTo>
                  <a:cubicBezTo>
                    <a:pt x="2644775" y="2387600"/>
                    <a:pt x="4041775" y="1231900"/>
                    <a:pt x="4314825" y="0"/>
                  </a:cubicBezTo>
                </a:path>
              </a:pathLst>
            </a:custGeom>
            <a:noFill/>
            <a:ln w="25400" cap="flat" cmpd="sng" algn="ctr">
              <a:solidFill>
                <a:srgbClr val="037E8C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sz="36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8" name="Pentagon 27"/>
            <p:cNvSpPr/>
            <p:nvPr/>
          </p:nvSpPr>
          <p:spPr>
            <a:xfrm rot="16200000">
              <a:off x="2327576" y="5745207"/>
              <a:ext cx="292846" cy="178265"/>
            </a:xfrm>
            <a:prstGeom prst="homePlate">
              <a:avLst/>
            </a:prstGeom>
            <a:solidFill>
              <a:srgbClr val="037E8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sz="36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9" name="Pentagon 28"/>
            <p:cNvSpPr/>
            <p:nvPr/>
          </p:nvSpPr>
          <p:spPr>
            <a:xfrm rot="16200000">
              <a:off x="4467195" y="4292803"/>
              <a:ext cx="292846" cy="178265"/>
            </a:xfrm>
            <a:prstGeom prst="homePlate">
              <a:avLst/>
            </a:prstGeom>
            <a:solidFill>
              <a:srgbClr val="037E8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sz="36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>
              <a:off x="529997" y="4776825"/>
              <a:ext cx="4319165" cy="955358"/>
            </a:xfrm>
            <a:custGeom>
              <a:avLst/>
              <a:gdLst>
                <a:gd name="connsiteX0" fmla="*/ 0 w 3489960"/>
                <a:gd name="connsiteY0" fmla="*/ 2225040 h 2232660"/>
                <a:gd name="connsiteX1" fmla="*/ 1432560 w 3489960"/>
                <a:gd name="connsiteY1" fmla="*/ 2232660 h 2232660"/>
                <a:gd name="connsiteX2" fmla="*/ 1432560 w 3489960"/>
                <a:gd name="connsiteY2" fmla="*/ 1866900 h 2232660"/>
                <a:gd name="connsiteX3" fmla="*/ 2461260 w 3489960"/>
                <a:gd name="connsiteY3" fmla="*/ 1874520 h 2232660"/>
                <a:gd name="connsiteX4" fmla="*/ 2461260 w 3489960"/>
                <a:gd name="connsiteY4" fmla="*/ 1143000 h 2232660"/>
                <a:gd name="connsiteX5" fmla="*/ 3489960 w 3489960"/>
                <a:gd name="connsiteY5" fmla="*/ 1150620 h 2232660"/>
                <a:gd name="connsiteX6" fmla="*/ 3474720 w 3489960"/>
                <a:gd name="connsiteY6" fmla="*/ 0 h 2232660"/>
                <a:gd name="connsiteX0" fmla="*/ 0 w 3489960"/>
                <a:gd name="connsiteY0" fmla="*/ 2164080 h 2171700"/>
                <a:gd name="connsiteX1" fmla="*/ 1432560 w 3489960"/>
                <a:gd name="connsiteY1" fmla="*/ 2171700 h 2171700"/>
                <a:gd name="connsiteX2" fmla="*/ 1432560 w 3489960"/>
                <a:gd name="connsiteY2" fmla="*/ 1805940 h 2171700"/>
                <a:gd name="connsiteX3" fmla="*/ 2461260 w 3489960"/>
                <a:gd name="connsiteY3" fmla="*/ 1813560 h 2171700"/>
                <a:gd name="connsiteX4" fmla="*/ 2461260 w 3489960"/>
                <a:gd name="connsiteY4" fmla="*/ 1082040 h 2171700"/>
                <a:gd name="connsiteX5" fmla="*/ 3489960 w 3489960"/>
                <a:gd name="connsiteY5" fmla="*/ 1089660 h 2171700"/>
                <a:gd name="connsiteX6" fmla="*/ 3474720 w 3489960"/>
                <a:gd name="connsiteY6" fmla="*/ 0 h 2171700"/>
                <a:gd name="connsiteX0" fmla="*/ 0 w 4362027"/>
                <a:gd name="connsiteY0" fmla="*/ 1082040 h 1089660"/>
                <a:gd name="connsiteX1" fmla="*/ 1432560 w 4362027"/>
                <a:gd name="connsiteY1" fmla="*/ 1089660 h 1089660"/>
                <a:gd name="connsiteX2" fmla="*/ 1432560 w 4362027"/>
                <a:gd name="connsiteY2" fmla="*/ 723900 h 1089660"/>
                <a:gd name="connsiteX3" fmla="*/ 2461260 w 4362027"/>
                <a:gd name="connsiteY3" fmla="*/ 731520 h 1089660"/>
                <a:gd name="connsiteX4" fmla="*/ 2461260 w 4362027"/>
                <a:gd name="connsiteY4" fmla="*/ 0 h 1089660"/>
                <a:gd name="connsiteX5" fmla="*/ 3489960 w 4362027"/>
                <a:gd name="connsiteY5" fmla="*/ 7620 h 1089660"/>
                <a:gd name="connsiteX6" fmla="*/ 4362027 w 4362027"/>
                <a:gd name="connsiteY6" fmla="*/ 8467 h 1089660"/>
                <a:gd name="connsiteX0" fmla="*/ 0 w 4362027"/>
                <a:gd name="connsiteY0" fmla="*/ 1074420 h 1082040"/>
                <a:gd name="connsiteX1" fmla="*/ 1432560 w 4362027"/>
                <a:gd name="connsiteY1" fmla="*/ 1082040 h 1082040"/>
                <a:gd name="connsiteX2" fmla="*/ 1432560 w 4362027"/>
                <a:gd name="connsiteY2" fmla="*/ 716280 h 1082040"/>
                <a:gd name="connsiteX3" fmla="*/ 2461260 w 4362027"/>
                <a:gd name="connsiteY3" fmla="*/ 723900 h 1082040"/>
                <a:gd name="connsiteX4" fmla="*/ 2438400 w 4362027"/>
                <a:gd name="connsiteY4" fmla="*/ 121920 h 1082040"/>
                <a:gd name="connsiteX5" fmla="*/ 3489960 w 4362027"/>
                <a:gd name="connsiteY5" fmla="*/ 0 h 1082040"/>
                <a:gd name="connsiteX6" fmla="*/ 4362027 w 4362027"/>
                <a:gd name="connsiteY6" fmla="*/ 847 h 1082040"/>
                <a:gd name="connsiteX0" fmla="*/ 0 w 4362027"/>
                <a:gd name="connsiteY0" fmla="*/ 1074420 h 1082040"/>
                <a:gd name="connsiteX1" fmla="*/ 1432560 w 4362027"/>
                <a:gd name="connsiteY1" fmla="*/ 1082040 h 1082040"/>
                <a:gd name="connsiteX2" fmla="*/ 1432560 w 4362027"/>
                <a:gd name="connsiteY2" fmla="*/ 716280 h 1082040"/>
                <a:gd name="connsiteX3" fmla="*/ 2461260 w 4362027"/>
                <a:gd name="connsiteY3" fmla="*/ 723900 h 1082040"/>
                <a:gd name="connsiteX4" fmla="*/ 2450307 w 4362027"/>
                <a:gd name="connsiteY4" fmla="*/ 126682 h 1082040"/>
                <a:gd name="connsiteX5" fmla="*/ 3489960 w 4362027"/>
                <a:gd name="connsiteY5" fmla="*/ 0 h 1082040"/>
                <a:gd name="connsiteX6" fmla="*/ 4362027 w 4362027"/>
                <a:gd name="connsiteY6" fmla="*/ 847 h 1082040"/>
                <a:gd name="connsiteX0" fmla="*/ 0 w 4362027"/>
                <a:gd name="connsiteY0" fmla="*/ 1074420 h 1082040"/>
                <a:gd name="connsiteX1" fmla="*/ 1432560 w 4362027"/>
                <a:gd name="connsiteY1" fmla="*/ 1082040 h 1082040"/>
                <a:gd name="connsiteX2" fmla="*/ 1432560 w 4362027"/>
                <a:gd name="connsiteY2" fmla="*/ 716280 h 1082040"/>
                <a:gd name="connsiteX3" fmla="*/ 2461260 w 4362027"/>
                <a:gd name="connsiteY3" fmla="*/ 723900 h 1082040"/>
                <a:gd name="connsiteX4" fmla="*/ 2450307 w 4362027"/>
                <a:gd name="connsiteY4" fmla="*/ 126682 h 1082040"/>
                <a:gd name="connsiteX5" fmla="*/ 3489960 w 4362027"/>
                <a:gd name="connsiteY5" fmla="*/ 0 h 1082040"/>
                <a:gd name="connsiteX6" fmla="*/ 4362027 w 4362027"/>
                <a:gd name="connsiteY6" fmla="*/ 847 h 1082040"/>
                <a:gd name="connsiteX0" fmla="*/ 0 w 4362027"/>
                <a:gd name="connsiteY0" fmla="*/ 1073573 h 1081193"/>
                <a:gd name="connsiteX1" fmla="*/ 1432560 w 4362027"/>
                <a:gd name="connsiteY1" fmla="*/ 1081193 h 1081193"/>
                <a:gd name="connsiteX2" fmla="*/ 1432560 w 4362027"/>
                <a:gd name="connsiteY2" fmla="*/ 715433 h 1081193"/>
                <a:gd name="connsiteX3" fmla="*/ 2461260 w 4362027"/>
                <a:gd name="connsiteY3" fmla="*/ 723053 h 1081193"/>
                <a:gd name="connsiteX4" fmla="*/ 2450307 w 4362027"/>
                <a:gd name="connsiteY4" fmla="*/ 125835 h 1081193"/>
                <a:gd name="connsiteX5" fmla="*/ 4362027 w 4362027"/>
                <a:gd name="connsiteY5" fmla="*/ 0 h 1081193"/>
                <a:gd name="connsiteX0" fmla="*/ 0 w 4319165"/>
                <a:gd name="connsiteY0" fmla="*/ 947738 h 955358"/>
                <a:gd name="connsiteX1" fmla="*/ 1432560 w 4319165"/>
                <a:gd name="connsiteY1" fmla="*/ 955358 h 955358"/>
                <a:gd name="connsiteX2" fmla="*/ 1432560 w 4319165"/>
                <a:gd name="connsiteY2" fmla="*/ 589598 h 955358"/>
                <a:gd name="connsiteX3" fmla="*/ 2461260 w 4319165"/>
                <a:gd name="connsiteY3" fmla="*/ 597218 h 955358"/>
                <a:gd name="connsiteX4" fmla="*/ 2450307 w 4319165"/>
                <a:gd name="connsiteY4" fmla="*/ 0 h 955358"/>
                <a:gd name="connsiteX5" fmla="*/ 4319165 w 4319165"/>
                <a:gd name="connsiteY5" fmla="*/ 2752 h 955358"/>
                <a:gd name="connsiteX0" fmla="*/ 0 w 4319165"/>
                <a:gd name="connsiteY0" fmla="*/ 947738 h 955358"/>
                <a:gd name="connsiteX1" fmla="*/ 1432560 w 4319165"/>
                <a:gd name="connsiteY1" fmla="*/ 955358 h 955358"/>
                <a:gd name="connsiteX2" fmla="*/ 1432560 w 4319165"/>
                <a:gd name="connsiteY2" fmla="*/ 589598 h 955358"/>
                <a:gd name="connsiteX3" fmla="*/ 2461260 w 4319165"/>
                <a:gd name="connsiteY3" fmla="*/ 597218 h 955358"/>
                <a:gd name="connsiteX4" fmla="*/ 2466976 w 4319165"/>
                <a:gd name="connsiteY4" fmla="*/ 0 h 955358"/>
                <a:gd name="connsiteX5" fmla="*/ 4319165 w 4319165"/>
                <a:gd name="connsiteY5" fmla="*/ 2752 h 955358"/>
                <a:gd name="connsiteX0" fmla="*/ 0 w 4319165"/>
                <a:gd name="connsiteY0" fmla="*/ 947738 h 955358"/>
                <a:gd name="connsiteX1" fmla="*/ 1432560 w 4319165"/>
                <a:gd name="connsiteY1" fmla="*/ 955358 h 955358"/>
                <a:gd name="connsiteX2" fmla="*/ 1432560 w 4319165"/>
                <a:gd name="connsiteY2" fmla="*/ 589598 h 955358"/>
                <a:gd name="connsiteX3" fmla="*/ 2461260 w 4319165"/>
                <a:gd name="connsiteY3" fmla="*/ 597218 h 955358"/>
                <a:gd name="connsiteX4" fmla="*/ 2466976 w 4319165"/>
                <a:gd name="connsiteY4" fmla="*/ 0 h 955358"/>
                <a:gd name="connsiteX5" fmla="*/ 4319165 w 4319165"/>
                <a:gd name="connsiteY5" fmla="*/ 2752 h 955358"/>
                <a:gd name="connsiteX0" fmla="*/ 0 w 4319165"/>
                <a:gd name="connsiteY0" fmla="*/ 947738 h 955358"/>
                <a:gd name="connsiteX1" fmla="*/ 1432560 w 4319165"/>
                <a:gd name="connsiteY1" fmla="*/ 955358 h 955358"/>
                <a:gd name="connsiteX2" fmla="*/ 1432560 w 4319165"/>
                <a:gd name="connsiteY2" fmla="*/ 589598 h 955358"/>
                <a:gd name="connsiteX3" fmla="*/ 2461260 w 4319165"/>
                <a:gd name="connsiteY3" fmla="*/ 597218 h 955358"/>
                <a:gd name="connsiteX4" fmla="*/ 2455070 w 4319165"/>
                <a:gd name="connsiteY4" fmla="*/ 0 h 955358"/>
                <a:gd name="connsiteX5" fmla="*/ 4319165 w 4319165"/>
                <a:gd name="connsiteY5" fmla="*/ 2752 h 955358"/>
                <a:gd name="connsiteX0" fmla="*/ 0 w 4319165"/>
                <a:gd name="connsiteY0" fmla="*/ 947738 h 955358"/>
                <a:gd name="connsiteX1" fmla="*/ 1432560 w 4319165"/>
                <a:gd name="connsiteY1" fmla="*/ 955358 h 955358"/>
                <a:gd name="connsiteX2" fmla="*/ 1432560 w 4319165"/>
                <a:gd name="connsiteY2" fmla="*/ 589598 h 955358"/>
                <a:gd name="connsiteX3" fmla="*/ 2461260 w 4319165"/>
                <a:gd name="connsiteY3" fmla="*/ 597218 h 955358"/>
                <a:gd name="connsiteX4" fmla="*/ 2455070 w 4319165"/>
                <a:gd name="connsiteY4" fmla="*/ 0 h 955358"/>
                <a:gd name="connsiteX5" fmla="*/ 4319165 w 4319165"/>
                <a:gd name="connsiteY5" fmla="*/ 2752 h 95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9165" h="955358">
                  <a:moveTo>
                    <a:pt x="0" y="947738"/>
                  </a:moveTo>
                  <a:lnTo>
                    <a:pt x="1432560" y="955358"/>
                  </a:lnTo>
                  <a:lnTo>
                    <a:pt x="1432560" y="589598"/>
                  </a:lnTo>
                  <a:lnTo>
                    <a:pt x="2461260" y="597218"/>
                  </a:lnTo>
                  <a:cubicBezTo>
                    <a:pt x="2457609" y="398145"/>
                    <a:pt x="2458721" y="149067"/>
                    <a:pt x="2455070" y="0"/>
                  </a:cubicBezTo>
                  <a:lnTo>
                    <a:pt x="4319165" y="2752"/>
                  </a:ln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ysDot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sz="36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" name="직사각형 12"/>
            <p:cNvSpPr/>
            <p:nvPr/>
          </p:nvSpPr>
          <p:spPr>
            <a:xfrm>
              <a:off x="1622739" y="3065579"/>
              <a:ext cx="2093493" cy="270803"/>
            </a:xfrm>
            <a:prstGeom prst="rect">
              <a:avLst/>
            </a:prstGeom>
            <a:solidFill>
              <a:sysClr val="windowText" lastClr="000000"/>
            </a:solidFill>
          </p:spPr>
          <p:txBody>
            <a:bodyPr wrap="square">
              <a:spAutoFit/>
            </a:bodyPr>
            <a:lstStyle/>
            <a:p>
              <a:pPr algn="ctr" latinLnBrk="1">
                <a:lnSpc>
                  <a:spcPct val="110000"/>
                </a:lnSpc>
                <a:defRPr/>
              </a:pPr>
              <a:r>
                <a:rPr lang="en-US" altLang="ko-KR" sz="1800" b="1" kern="0" dirty="0">
                  <a:ln w="3175">
                    <a:solidFill>
                      <a:prstClr val="white">
                        <a:lumMod val="95000"/>
                        <a:alpha val="50000"/>
                      </a:prstClr>
                    </a:solidFill>
                  </a:ln>
                  <a:solidFill>
                    <a:prstClr val="white"/>
                  </a:solidFill>
                  <a:latin typeface="Helvetica" panose="020B0604020202030204" pitchFamily="34" charset="0"/>
                </a:rPr>
                <a:t>Information Exchange</a:t>
              </a: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619832" y="3486546"/>
              <a:ext cx="2058677" cy="638095"/>
              <a:chOff x="341291" y="2213478"/>
              <a:chExt cx="2474213" cy="766884"/>
            </a:xfrm>
          </p:grpSpPr>
          <p:pic>
            <p:nvPicPr>
              <p:cNvPr id="44" name="Picture 4" descr="Airplane and airport tower Free Icon"/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0" r="99422">
                            <a14:foregroundMark x1="34104" y1="67630" x2="34104" y2="6763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28577" y="2213478"/>
                <a:ext cx="491190" cy="4911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2" descr="\\icaohq.icao.lan\fileroot\UsersFiles-FJ\HJUNG\Desktop\pilot.png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8354" y="2213478"/>
                <a:ext cx="491189" cy="4911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6" name="Left-Right Arrow 45"/>
              <p:cNvSpPr/>
              <p:nvPr/>
            </p:nvSpPr>
            <p:spPr>
              <a:xfrm>
                <a:off x="873537" y="2351060"/>
                <a:ext cx="436835" cy="216024"/>
              </a:xfrm>
              <a:prstGeom prst="leftRightArrow">
                <a:avLst>
                  <a:gd name="adj1" fmla="val 49999"/>
                  <a:gd name="adj2" fmla="val 53307"/>
                </a:avLst>
              </a:prstGeom>
              <a:solidFill>
                <a:sysClr val="windowText" lastClr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sz="36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47" name="직사각형 12"/>
              <p:cNvSpPr/>
              <p:nvPr/>
            </p:nvSpPr>
            <p:spPr>
              <a:xfrm>
                <a:off x="341291" y="2699895"/>
                <a:ext cx="565313" cy="2804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latinLnBrk="1">
                  <a:lnSpc>
                    <a:spcPct val="110000"/>
                  </a:lnSpc>
                  <a:defRPr/>
                </a:pPr>
                <a:r>
                  <a:rPr lang="en-US" altLang="ko-KR" sz="1600" b="1" kern="0" dirty="0">
                    <a:ln w="3175">
                      <a:solidFill>
                        <a:prstClr val="black">
                          <a:lumMod val="65000"/>
                          <a:lumOff val="35000"/>
                          <a:alpha val="5000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Helvetica" panose="020B0604020202030204" pitchFamily="34" charset="0"/>
                  </a:rPr>
                  <a:t>AU</a:t>
                </a:r>
                <a:endParaRPr lang="en-US" altLang="ko-KR" sz="1400" b="1" kern="0" dirty="0">
                  <a:ln w="3175">
                    <a:solidFill>
                      <a:prstClr val="black">
                        <a:lumMod val="65000"/>
                        <a:lumOff val="35000"/>
                        <a:alpha val="5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Helvetica" panose="020B0604020202030204" pitchFamily="34" charset="0"/>
                </a:endParaRPr>
              </a:p>
            </p:txBody>
          </p:sp>
          <p:sp>
            <p:nvSpPr>
              <p:cNvPr id="48" name="직사각형 12"/>
              <p:cNvSpPr/>
              <p:nvPr/>
            </p:nvSpPr>
            <p:spPr>
              <a:xfrm>
                <a:off x="1291508" y="2699893"/>
                <a:ext cx="565305" cy="2804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latinLnBrk="1">
                  <a:lnSpc>
                    <a:spcPct val="110000"/>
                  </a:lnSpc>
                  <a:defRPr/>
                </a:pPr>
                <a:r>
                  <a:rPr lang="en-US" altLang="ko-KR" sz="1600" b="1" kern="0" dirty="0">
                    <a:ln w="3175">
                      <a:solidFill>
                        <a:prstClr val="black">
                          <a:lumMod val="65000"/>
                          <a:lumOff val="35000"/>
                          <a:alpha val="5000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Helvetica" panose="020B0604020202030204" pitchFamily="34" charset="0"/>
                  </a:rPr>
                  <a:t>ASP</a:t>
                </a:r>
                <a:endParaRPr lang="en-US" altLang="ko-KR" sz="1400" b="1" kern="0" dirty="0">
                  <a:ln w="3175">
                    <a:solidFill>
                      <a:prstClr val="black">
                        <a:lumMod val="65000"/>
                        <a:lumOff val="35000"/>
                        <a:alpha val="5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Helvetica" panose="020B0604020202030204" pitchFamily="34" charset="0"/>
                </a:endParaRPr>
              </a:p>
            </p:txBody>
          </p:sp>
          <p:pic>
            <p:nvPicPr>
              <p:cNvPr id="49" name="Picture 4" descr="Airplane and airport tower Free Icon"/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0" r="99422">
                            <a14:foregroundMark x1="34104" y1="67630" x2="34104" y2="6763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7267" y="2213478"/>
                <a:ext cx="491191" cy="4911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0" name="Left-Right Arrow 49"/>
              <p:cNvSpPr/>
              <p:nvPr/>
            </p:nvSpPr>
            <p:spPr>
              <a:xfrm>
                <a:off x="1832228" y="2351060"/>
                <a:ext cx="436835" cy="216024"/>
              </a:xfrm>
              <a:prstGeom prst="leftRightArrow">
                <a:avLst>
                  <a:gd name="adj1" fmla="val 49999"/>
                  <a:gd name="adj2" fmla="val 53307"/>
                </a:avLst>
              </a:prstGeom>
              <a:solidFill>
                <a:sysClr val="windowText" lastClr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sz="36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1" name="직사각형 12"/>
              <p:cNvSpPr/>
              <p:nvPr/>
            </p:nvSpPr>
            <p:spPr>
              <a:xfrm>
                <a:off x="2250199" y="2699893"/>
                <a:ext cx="565305" cy="2804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latinLnBrk="1">
                  <a:lnSpc>
                    <a:spcPct val="110000"/>
                  </a:lnSpc>
                  <a:defRPr/>
                </a:pPr>
                <a:r>
                  <a:rPr lang="en-US" altLang="ko-KR" sz="1600" b="1" kern="0" dirty="0">
                    <a:ln w="3175">
                      <a:solidFill>
                        <a:prstClr val="black">
                          <a:lumMod val="65000"/>
                          <a:lumOff val="35000"/>
                          <a:alpha val="5000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Helvetica" panose="020B0604020202030204" pitchFamily="34" charset="0"/>
                  </a:rPr>
                  <a:t>ASP</a:t>
                </a:r>
                <a:endParaRPr lang="en-US" altLang="ko-KR" sz="1400" b="1" kern="0" dirty="0">
                  <a:ln w="3175">
                    <a:solidFill>
                      <a:prstClr val="black">
                        <a:lumMod val="65000"/>
                        <a:lumOff val="35000"/>
                        <a:alpha val="5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Helvetica" panose="020B0604020202030204" pitchFamily="34" charset="0"/>
                </a:endParaRPr>
              </a:p>
            </p:txBody>
          </p:sp>
        </p:grpSp>
        <p:sp>
          <p:nvSpPr>
            <p:cNvPr id="33" name="직사각형 12"/>
            <p:cNvSpPr/>
            <p:nvPr/>
          </p:nvSpPr>
          <p:spPr>
            <a:xfrm>
              <a:off x="2995358" y="3355748"/>
              <a:ext cx="1020686" cy="2333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1">
                <a:lnSpc>
                  <a:spcPct val="110000"/>
                </a:lnSpc>
              </a:pPr>
              <a:r>
                <a:rPr lang="en-US" altLang="ko-KR" sz="1600" b="1" dirty="0">
                  <a:ln w="3175">
                    <a:solidFill>
                      <a:prstClr val="black">
                        <a:lumMod val="65000"/>
                        <a:lumOff val="35000"/>
                        <a:alpha val="5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Helvetica" panose="020B0604020202030204" pitchFamily="34" charset="0"/>
                </a:rPr>
                <a:t>Capacity</a:t>
              </a:r>
              <a:endParaRPr lang="en-US" altLang="ko-KR" sz="1400" b="1" dirty="0">
                <a:ln w="3175">
                  <a:solidFill>
                    <a:prstClr val="black">
                      <a:lumMod val="65000"/>
                      <a:lumOff val="35000"/>
                      <a:alpha val="5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34" name="직사각형 12"/>
            <p:cNvSpPr/>
            <p:nvPr/>
          </p:nvSpPr>
          <p:spPr>
            <a:xfrm>
              <a:off x="4275807" y="3329718"/>
              <a:ext cx="1020686" cy="2333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1">
                <a:lnSpc>
                  <a:spcPct val="110000"/>
                </a:lnSpc>
              </a:pPr>
              <a:r>
                <a:rPr lang="en-US" altLang="ko-KR" sz="1600" b="1" dirty="0">
                  <a:ln w="3175">
                    <a:solidFill>
                      <a:srgbClr val="037E8C">
                        <a:alpha val="50000"/>
                      </a:srgbClr>
                    </a:solidFill>
                  </a:ln>
                  <a:solidFill>
                    <a:srgbClr val="037E8C"/>
                  </a:solidFill>
                  <a:latin typeface="Helvetica" panose="020B0604020202030204" pitchFamily="34" charset="0"/>
                </a:rPr>
                <a:t>Information</a:t>
              </a:r>
              <a:endParaRPr lang="en-US" altLang="ko-KR" sz="1400" b="1" dirty="0">
                <a:ln w="3175">
                  <a:solidFill>
                    <a:srgbClr val="037E8C">
                      <a:alpha val="50000"/>
                    </a:srgbClr>
                  </a:solidFill>
                </a:ln>
                <a:solidFill>
                  <a:srgbClr val="037E8C"/>
                </a:solidFill>
                <a:latin typeface="Helvetica" panose="020B0604020202030204" pitchFamily="34" charset="0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 flipH="1" flipV="1">
              <a:off x="3512862" y="3591328"/>
              <a:ext cx="1" cy="1165753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ysDot"/>
            </a:ln>
            <a:effectLst/>
          </p:spPr>
        </p:cxnSp>
        <p:sp>
          <p:nvSpPr>
            <p:cNvPr id="36" name="직사각형 12"/>
            <p:cNvSpPr/>
            <p:nvPr/>
          </p:nvSpPr>
          <p:spPr>
            <a:xfrm>
              <a:off x="1208191" y="5403449"/>
              <a:ext cx="565313" cy="2333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latinLnBrk="1">
                <a:lnSpc>
                  <a:spcPct val="110000"/>
                </a:lnSpc>
              </a:pPr>
              <a:r>
                <a:rPr lang="en-US" altLang="ko-KR" sz="1600" b="1" dirty="0">
                  <a:ln w="3175">
                    <a:solidFill>
                      <a:prstClr val="black">
                        <a:lumMod val="65000"/>
                        <a:lumOff val="35000"/>
                        <a:alpha val="5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Helvetica" panose="020B0604020202030204" pitchFamily="34" charset="0"/>
                </a:rPr>
                <a:t>FMS ?</a:t>
              </a:r>
              <a:endParaRPr lang="en-US" altLang="ko-KR" sz="1400" b="1" dirty="0">
                <a:ln w="3175">
                  <a:solidFill>
                    <a:prstClr val="black">
                      <a:lumMod val="65000"/>
                      <a:lumOff val="35000"/>
                      <a:alpha val="5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37" name="Right Arrow 36"/>
            <p:cNvSpPr/>
            <p:nvPr/>
          </p:nvSpPr>
          <p:spPr>
            <a:xfrm>
              <a:off x="1737191" y="5459585"/>
              <a:ext cx="154759" cy="144016"/>
            </a:xfrm>
            <a:prstGeom prst="rightArrow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sz="36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8" name="직사각형 12"/>
            <p:cNvSpPr/>
            <p:nvPr/>
          </p:nvSpPr>
          <p:spPr>
            <a:xfrm>
              <a:off x="1830581" y="4953244"/>
              <a:ext cx="967722" cy="2333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latinLnBrk="1">
                <a:lnSpc>
                  <a:spcPct val="110000"/>
                </a:lnSpc>
              </a:pPr>
              <a:r>
                <a:rPr lang="en-US" altLang="ko-KR" sz="1600" b="1" dirty="0">
                  <a:ln w="3175">
                    <a:solidFill>
                      <a:prstClr val="black">
                        <a:lumMod val="65000"/>
                        <a:lumOff val="35000"/>
                        <a:alpha val="5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Helvetica" panose="020B0604020202030204" pitchFamily="34" charset="0"/>
                </a:rPr>
                <a:t>FF-ICE ?</a:t>
              </a:r>
              <a:endParaRPr lang="en-US" altLang="ko-KR" sz="1400" b="1" dirty="0">
                <a:ln w="3175">
                  <a:solidFill>
                    <a:prstClr val="black">
                      <a:lumMod val="65000"/>
                      <a:lumOff val="35000"/>
                      <a:alpha val="5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39" name="Right Arrow 38"/>
            <p:cNvSpPr/>
            <p:nvPr/>
          </p:nvSpPr>
          <p:spPr>
            <a:xfrm>
              <a:off x="2757225" y="5009381"/>
              <a:ext cx="154759" cy="144016"/>
            </a:xfrm>
            <a:prstGeom prst="rightArrow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sz="36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" name="직사각형 12"/>
            <p:cNvSpPr/>
            <p:nvPr/>
          </p:nvSpPr>
          <p:spPr>
            <a:xfrm>
              <a:off x="1923181" y="6007751"/>
              <a:ext cx="1101634" cy="4324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1">
                <a:lnSpc>
                  <a:spcPct val="110000"/>
                </a:lnSpc>
              </a:pPr>
              <a:r>
                <a:rPr lang="en-US" altLang="ko-KR" sz="1600" b="1" dirty="0">
                  <a:ln w="3175">
                    <a:solidFill>
                      <a:prstClr val="black">
                        <a:lumMod val="65000"/>
                        <a:lumOff val="35000"/>
                        <a:alpha val="5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Helvetica" panose="020B0604020202030204" pitchFamily="34" charset="0"/>
                </a:rPr>
                <a:t>Conventional Operation</a:t>
              </a:r>
              <a:endParaRPr lang="en-US" altLang="ko-KR" sz="1400" b="1" dirty="0">
                <a:ln w="3175">
                  <a:solidFill>
                    <a:prstClr val="black">
                      <a:lumMod val="65000"/>
                      <a:lumOff val="35000"/>
                      <a:alpha val="5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41" name="직사각형 12"/>
            <p:cNvSpPr/>
            <p:nvPr/>
          </p:nvSpPr>
          <p:spPr>
            <a:xfrm>
              <a:off x="4062801" y="4528359"/>
              <a:ext cx="1101634" cy="2333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1">
                <a:lnSpc>
                  <a:spcPct val="110000"/>
                </a:lnSpc>
              </a:pPr>
              <a:r>
                <a:rPr lang="en-US" altLang="ko-KR" sz="1600" b="1" dirty="0">
                  <a:ln w="3175">
                    <a:solidFill>
                      <a:prstClr val="black">
                        <a:lumMod val="65000"/>
                        <a:lumOff val="35000"/>
                        <a:alpha val="5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Helvetica" panose="020B0604020202030204" pitchFamily="34" charset="0"/>
                </a:rPr>
                <a:t>TBO</a:t>
              </a:r>
              <a:endParaRPr lang="en-US" altLang="ko-KR" sz="1400" b="1" dirty="0">
                <a:ln w="3175">
                  <a:solidFill>
                    <a:prstClr val="black">
                      <a:lumMod val="65000"/>
                      <a:lumOff val="35000"/>
                      <a:alpha val="5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42" name="직사각형 12"/>
            <p:cNvSpPr/>
            <p:nvPr/>
          </p:nvSpPr>
          <p:spPr>
            <a:xfrm>
              <a:off x="2275218" y="4108363"/>
              <a:ext cx="967722" cy="6028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latinLnBrk="1">
                <a:lnSpc>
                  <a:spcPct val="110000"/>
                </a:lnSpc>
              </a:pPr>
              <a:r>
                <a:rPr lang="en-US" altLang="ko-KR" sz="1600" i="1" dirty="0">
                  <a:ln w="3175">
                    <a:solidFill>
                      <a:prstClr val="black">
                        <a:lumMod val="65000"/>
                        <a:lumOff val="35000"/>
                        <a:alpha val="5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Helvetica" panose="020B0604020202030204" pitchFamily="34" charset="0"/>
                </a:rPr>
                <a:t>even more machine support!</a:t>
              </a:r>
              <a:endParaRPr lang="en-US" altLang="ko-KR" sz="1400" i="1" dirty="0">
                <a:ln w="3175">
                  <a:solidFill>
                    <a:prstClr val="black">
                      <a:lumMod val="65000"/>
                      <a:lumOff val="35000"/>
                      <a:alpha val="5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43" name="Right Arrow 42"/>
            <p:cNvSpPr/>
            <p:nvPr/>
          </p:nvSpPr>
          <p:spPr>
            <a:xfrm>
              <a:off x="3251986" y="4388254"/>
              <a:ext cx="154759" cy="144016"/>
            </a:xfrm>
            <a:prstGeom prst="rightArrow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sz="3600" ker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57" name="직사각형 12"/>
          <p:cNvSpPr/>
          <p:nvPr/>
        </p:nvSpPr>
        <p:spPr>
          <a:xfrm>
            <a:off x="251520" y="195488"/>
            <a:ext cx="5844480" cy="566309"/>
          </a:xfrm>
          <a:prstGeom prst="rect">
            <a:avLst/>
          </a:prstGeom>
        </p:spPr>
        <p:txBody>
          <a:bodyPr wrap="square" lIns="91434" tIns="45718" rIns="91434" bIns="45718">
            <a:spAutoFit/>
          </a:bodyPr>
          <a:lstStyle/>
          <a:p>
            <a:pPr latinLnBrk="1">
              <a:lnSpc>
                <a:spcPct val="110000"/>
              </a:lnSpc>
            </a:pPr>
            <a:r>
              <a:rPr lang="en-US" altLang="ko-KR" sz="2800" b="1" dirty="0">
                <a:ln w="3175">
                  <a:solidFill>
                    <a:srgbClr val="037E8C">
                      <a:alpha val="50000"/>
                    </a:srgbClr>
                  </a:solidFill>
                </a:ln>
                <a:solidFill>
                  <a:srgbClr val="037E8C"/>
                </a:solidFill>
                <a:latin typeface="+mj-lt"/>
              </a:rPr>
              <a:t>Trajectory Based Operation</a:t>
            </a:r>
          </a:p>
        </p:txBody>
      </p:sp>
    </p:spTree>
    <p:extLst>
      <p:ext uri="{BB962C8B-B14F-4D97-AF65-F5344CB8AC3E}">
        <p14:creationId xmlns:p14="http://schemas.microsoft.com/office/powerpoint/2010/main" val="92353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ontent Placeholder 2"/>
          <p:cNvSpPr txBox="1">
            <a:spLocks/>
          </p:cNvSpPr>
          <p:nvPr/>
        </p:nvSpPr>
        <p:spPr>
          <a:xfrm>
            <a:off x="609600" y="1739949"/>
            <a:ext cx="10972800" cy="3849291"/>
          </a:xfrm>
          <a:prstGeom prst="rect">
            <a:avLst/>
          </a:prstGeom>
        </p:spPr>
        <p:txBody>
          <a:bodyPr lIns="91434" tIns="45718" rIns="91434" bIns="45718">
            <a:normAutofit/>
          </a:bodyPr>
          <a:lstStyle>
            <a:lvl1pPr marL="342891" indent="-342891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83751" indent="-326563">
              <a:spcBef>
                <a:spcPts val="700"/>
              </a:spcBef>
              <a:buSzPct val="100000"/>
              <a:buFont typeface="Arial"/>
              <a:buChar char="–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indent="-304792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37317" indent="-365751">
              <a:spcBef>
                <a:spcPts val="700"/>
              </a:spcBef>
              <a:buSzPct val="100000"/>
              <a:buFont typeface="Arial"/>
              <a:buChar char="–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94505" indent="-365751">
              <a:spcBef>
                <a:spcPts val="700"/>
              </a:spcBef>
              <a:buSzPct val="100000"/>
              <a:buFont typeface="Arial"/>
              <a:buChar char="»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651694" indent="-365751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108882" indent="-365751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566070" indent="-365750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023258" indent="-365750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buNone/>
            </a:pPr>
            <a:r>
              <a:rPr lang="en-US" sz="6700" kern="0" dirty="0" smtClean="0">
                <a:latin typeface="+mj-lt"/>
              </a:rPr>
              <a:t>A.I. </a:t>
            </a:r>
            <a:r>
              <a:rPr lang="en-US" sz="6700" kern="0" dirty="0">
                <a:latin typeface="+mj-lt"/>
              </a:rPr>
              <a:t>is the game changer</a:t>
            </a:r>
          </a:p>
          <a:p>
            <a:pPr marL="0" indent="0" algn="ctr">
              <a:buNone/>
            </a:pPr>
            <a:endParaRPr lang="en-US" sz="6700" kern="0" dirty="0">
              <a:latin typeface="+mj-lt"/>
            </a:endParaRPr>
          </a:p>
          <a:p>
            <a:pPr marL="0" indent="0" algn="ctr">
              <a:buNone/>
            </a:pPr>
            <a:r>
              <a:rPr lang="en-US" sz="6700" kern="0" dirty="0">
                <a:latin typeface="+mj-lt"/>
              </a:rPr>
              <a:t>Why?</a:t>
            </a:r>
          </a:p>
          <a:p>
            <a:pPr marL="0" indent="0" algn="ctr">
              <a:buNone/>
            </a:pPr>
            <a:endParaRPr lang="en-US" sz="6700" kern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3867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335087" y="4768116"/>
            <a:ext cx="4681413" cy="369332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1800" dirty="0" smtClean="0">
                <a:ln>
                  <a:solidFill>
                    <a:schemeClr val="accent4">
                      <a:lumMod val="25000"/>
                      <a:alpha val="50000"/>
                    </a:schemeClr>
                  </a:solidFill>
                </a:ln>
                <a:solidFill>
                  <a:schemeClr val="accent4">
                    <a:lumMod val="25000"/>
                  </a:schemeClr>
                </a:solidFill>
                <a:cs typeface="Arial" pitchFamily="34" charset="0"/>
              </a:rPr>
              <a:t>Replacing repetitive human physical labor</a:t>
            </a:r>
            <a:endParaRPr lang="en-US" sz="1600" dirty="0">
              <a:ln>
                <a:solidFill>
                  <a:schemeClr val="accent4">
                    <a:lumMod val="25000"/>
                    <a:alpha val="50000"/>
                  </a:schemeClr>
                </a:solidFill>
              </a:ln>
              <a:solidFill>
                <a:schemeClr val="accent4">
                  <a:lumMod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2" name="Picture 2" descr="robot arm factory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7021" y="1615596"/>
            <a:ext cx="4339115" cy="244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317017" y="5192172"/>
            <a:ext cx="4699483" cy="677108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dirty="0" smtClean="0">
                <a:ln>
                  <a:solidFill>
                    <a:schemeClr val="accent4">
                      <a:lumMod val="25000"/>
                      <a:alpha val="50000"/>
                    </a:schemeClr>
                  </a:solidFill>
                </a:ln>
                <a:solidFill>
                  <a:schemeClr val="accent4">
                    <a:lumMod val="25000"/>
                  </a:schemeClr>
                </a:solidFill>
                <a:cs typeface="Arial" pitchFamily="34" charset="0"/>
              </a:rPr>
              <a:t>Stronger, reliable and more tireless than human muscle.</a:t>
            </a:r>
            <a:endParaRPr lang="en-US" dirty="0">
              <a:ln>
                <a:solidFill>
                  <a:schemeClr val="accent4">
                    <a:lumMod val="25000"/>
                    <a:alpha val="50000"/>
                  </a:schemeClr>
                </a:solidFill>
              </a:ln>
              <a:solidFill>
                <a:schemeClr val="accent4">
                  <a:lumMod val="2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35087" y="4201344"/>
            <a:ext cx="4321175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1800" b="1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Mechanical Muscle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456610" y="4758824"/>
            <a:ext cx="4679704" cy="369332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1800" dirty="0" smtClean="0">
                <a:ln>
                  <a:solidFill>
                    <a:schemeClr val="accent4">
                      <a:lumMod val="25000"/>
                      <a:alpha val="50000"/>
                    </a:schemeClr>
                  </a:solidFill>
                </a:ln>
                <a:solidFill>
                  <a:schemeClr val="accent4">
                    <a:lumMod val="25000"/>
                  </a:schemeClr>
                </a:solidFill>
                <a:cs typeface="Arial" pitchFamily="34" charset="0"/>
              </a:rPr>
              <a:t>Replacing repetitive human mental labor?</a:t>
            </a:r>
            <a:endParaRPr lang="en-US" sz="1600" dirty="0">
              <a:ln>
                <a:solidFill>
                  <a:schemeClr val="accent4">
                    <a:lumMod val="25000"/>
                    <a:alpha val="50000"/>
                  </a:schemeClr>
                </a:solidFill>
              </a:ln>
              <a:solidFill>
                <a:schemeClr val="accent4">
                  <a:lumMod val="2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456610" y="4192052"/>
            <a:ext cx="4321175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1800" b="1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Mechanical Mind</a:t>
            </a:r>
          </a:p>
        </p:txBody>
      </p:sp>
      <p:pic>
        <p:nvPicPr>
          <p:cNvPr id="38" name="Picture 10" descr="ê´ë ¨ ì´ë¯¸ì§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55966" y="1615596"/>
            <a:ext cx="4339114" cy="244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6455966" y="5187824"/>
            <a:ext cx="4680348" cy="38472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dirty="0" smtClean="0">
                <a:ln>
                  <a:solidFill>
                    <a:schemeClr val="accent4">
                      <a:lumMod val="25000"/>
                      <a:alpha val="50000"/>
                    </a:schemeClr>
                  </a:solidFill>
                </a:ln>
                <a:solidFill>
                  <a:schemeClr val="accent4">
                    <a:lumMod val="25000"/>
                  </a:schemeClr>
                </a:solidFill>
                <a:cs typeface="Arial" pitchFamily="34" charset="0"/>
              </a:rPr>
              <a:t>Better cost, time and accuracy</a:t>
            </a:r>
            <a:endParaRPr lang="en-US" dirty="0">
              <a:ln>
                <a:solidFill>
                  <a:schemeClr val="accent4">
                    <a:lumMod val="25000"/>
                    <a:alpha val="50000"/>
                  </a:schemeClr>
                </a:solidFill>
              </a:ln>
              <a:solidFill>
                <a:schemeClr val="accent4">
                  <a:lumMod val="2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455964" y="5632212"/>
            <a:ext cx="4680349" cy="677108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dirty="0" smtClean="0">
                <a:ln>
                  <a:solidFill>
                    <a:schemeClr val="accent4">
                      <a:lumMod val="25000"/>
                      <a:alpha val="50000"/>
                    </a:schemeClr>
                  </a:solidFill>
                </a:ln>
                <a:solidFill>
                  <a:schemeClr val="accent4">
                    <a:lumMod val="25000"/>
                  </a:schemeClr>
                </a:solidFill>
                <a:cs typeface="Arial" pitchFamily="34" charset="0"/>
              </a:rPr>
              <a:t>Theoretically, AI is capable of what human brains are capable of.</a:t>
            </a:r>
            <a:endParaRPr lang="en-US" dirty="0">
              <a:ln>
                <a:solidFill>
                  <a:schemeClr val="accent4">
                    <a:lumMod val="25000"/>
                    <a:alpha val="50000"/>
                  </a:schemeClr>
                </a:solidFill>
              </a:ln>
              <a:solidFill>
                <a:schemeClr val="accent4">
                  <a:lumMod val="2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17017" y="5924599"/>
            <a:ext cx="4680349" cy="38472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dirty="0">
                <a:ln>
                  <a:solidFill>
                    <a:schemeClr val="accent4">
                      <a:lumMod val="25000"/>
                      <a:alpha val="50000"/>
                    </a:schemeClr>
                  </a:solidFill>
                </a:ln>
                <a:solidFill>
                  <a:schemeClr val="accent4">
                    <a:lumMod val="25000"/>
                  </a:schemeClr>
                </a:solidFill>
                <a:cs typeface="Arial" pitchFamily="34" charset="0"/>
              </a:rPr>
              <a:t>Only cost-effective in narrow situations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17020" y="2385112"/>
            <a:ext cx="4339241" cy="646327"/>
          </a:xfrm>
          <a:prstGeom prst="rect">
            <a:avLst/>
          </a:prstGeom>
          <a:solidFill>
            <a:srgbClr val="111719">
              <a:alpha val="69804"/>
            </a:srgbClr>
          </a:solidFill>
        </p:spPr>
        <p:txBody>
          <a:bodyPr wrap="square" lIns="91436" tIns="45718" rIns="91436" bIns="45718" rtlCol="0" anchor="ctr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3600" b="1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Automation</a:t>
            </a:r>
            <a:endParaRPr lang="en-US" sz="3600" b="1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456610" y="2512808"/>
            <a:ext cx="4339241" cy="646327"/>
          </a:xfrm>
          <a:prstGeom prst="rect">
            <a:avLst/>
          </a:prstGeom>
          <a:solidFill>
            <a:srgbClr val="111719">
              <a:alpha val="69804"/>
            </a:srgbClr>
          </a:solidFill>
        </p:spPr>
        <p:txBody>
          <a:bodyPr wrap="square" lIns="91436" tIns="45718" rIns="91436" bIns="45718" rtlCol="0" anchor="ctr">
            <a:spAutoFit/>
          </a:bodyPr>
          <a:lstStyle/>
          <a:p>
            <a:pPr algn="ctr" defTabSz="914354">
              <a:spcBef>
                <a:spcPct val="20000"/>
              </a:spcBef>
            </a:pPr>
            <a:r>
              <a:rPr lang="en-US" sz="3600" b="1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Artificial Intelligence</a:t>
            </a:r>
            <a:endParaRPr lang="en-US" sz="3600" b="1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45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ICAO - Capacity &amp; Efficiency">
      <a:dk1>
        <a:srgbClr val="279DD9"/>
      </a:dk1>
      <a:lt1>
        <a:sysClr val="window" lastClr="FFFFFF"/>
      </a:lt1>
      <a:dk2>
        <a:srgbClr val="006EB7"/>
      </a:dk2>
      <a:lt2>
        <a:srgbClr val="FFFFFF"/>
      </a:lt2>
      <a:accent1>
        <a:srgbClr val="0054A4"/>
      </a:accent1>
      <a:accent2>
        <a:srgbClr val="A1CFEF"/>
      </a:accent2>
      <a:accent3>
        <a:srgbClr val="8DC63F"/>
      </a:accent3>
      <a:accent4>
        <a:srgbClr val="CED8DD"/>
      </a:accent4>
      <a:accent5>
        <a:srgbClr val="8C99A1"/>
      </a:accent5>
      <a:accent6>
        <a:srgbClr val="5A6870"/>
      </a:accent6>
      <a:hlink>
        <a:srgbClr val="39474F"/>
      </a:hlink>
      <a:folHlink>
        <a:srgbClr val="C4007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FFFFFF"/>
      </a:dk1>
      <a:lt1>
        <a:srgbClr val="279DD9"/>
      </a:lt1>
      <a:dk2>
        <a:srgbClr val="A7A7A7"/>
      </a:dk2>
      <a:lt2>
        <a:srgbClr val="535353"/>
      </a:lt2>
      <a:accent1>
        <a:srgbClr val="0054A4"/>
      </a:accent1>
      <a:accent2>
        <a:srgbClr val="A1CFEF"/>
      </a:accent2>
      <a:accent3>
        <a:srgbClr val="8DC63F"/>
      </a:accent3>
      <a:accent4>
        <a:srgbClr val="CED8DD"/>
      </a:accent4>
      <a:accent5>
        <a:srgbClr val="8C99A1"/>
      </a:accent5>
      <a:accent6>
        <a:srgbClr val="5A687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0054A4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79DD9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54A4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79DD9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ICAO - Capacity &amp; Efficiency">
      <a:dk1>
        <a:srgbClr val="279DD9"/>
      </a:dk1>
      <a:lt1>
        <a:sysClr val="window" lastClr="FFFFFF"/>
      </a:lt1>
      <a:dk2>
        <a:srgbClr val="006EB7"/>
      </a:dk2>
      <a:lt2>
        <a:srgbClr val="FFFFFF"/>
      </a:lt2>
      <a:accent1>
        <a:srgbClr val="0054A4"/>
      </a:accent1>
      <a:accent2>
        <a:srgbClr val="A1CFEF"/>
      </a:accent2>
      <a:accent3>
        <a:srgbClr val="8DC63F"/>
      </a:accent3>
      <a:accent4>
        <a:srgbClr val="CED8DD"/>
      </a:accent4>
      <a:accent5>
        <a:srgbClr val="8C99A1"/>
      </a:accent5>
      <a:accent6>
        <a:srgbClr val="5A6870"/>
      </a:accent6>
      <a:hlink>
        <a:srgbClr val="39474F"/>
      </a:hlink>
      <a:folHlink>
        <a:srgbClr val="C4007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>
  <documentManagement>
    <_dlc_DocId xmlns="7b0ce932-0cfe-456f-8102-1a6bc8116a95">WXTAS5ZCFHPA-1237-122</_dlc_DocId>
    <_dlc_DocIdUrl xmlns="7b0ce932-0cfe-456f-8102-1a6bc8116a95">
      <Url>http://intranet.icao.lan/osg/COM/_layouts/15/DocIdRedir.aspx?ID=WXTAS5ZCFHPA-1237-122</Url>
      <Description>WXTAS5ZCFHPA-1237-122</Description>
    </_dlc_DocIdUr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5415DB041069498E5028C54011C177" ma:contentTypeVersion="1" ma:contentTypeDescription="Create a new document." ma:contentTypeScope="" ma:versionID="25aad04f76d923cff1873a9221965cdf">
  <xsd:schema xmlns:xsd="http://www.w3.org/2001/XMLSchema" xmlns:xs="http://www.w3.org/2001/XMLSchema" xmlns:p="http://schemas.microsoft.com/office/2006/metadata/properties" xmlns:ns2="7b0ce932-0cfe-456f-8102-1a6bc8116a95" targetNamespace="http://schemas.microsoft.com/office/2006/metadata/properties" ma:root="true" ma:fieldsID="d189badd3c57ce00945aad306510860a" ns2:_="">
    <xsd:import namespace="7b0ce932-0cfe-456f-8102-1a6bc8116a95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0ce932-0cfe-456f-8102-1a6bc8116a9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63D26481-8078-4DCD-9287-41933E896AAA}">
  <ds:schemaRefs>
    <ds:schemaRef ds:uri="http://www.w3.org/XML/1998/namespace"/>
    <ds:schemaRef ds:uri="http://purl.org/dc/dcmitype/"/>
    <ds:schemaRef ds:uri="http://schemas.microsoft.com/office/2006/metadata/properties"/>
    <ds:schemaRef ds:uri="http://purl.org/dc/elements/1.1/"/>
    <ds:schemaRef ds:uri="7b0ce932-0cfe-456f-8102-1a6bc8116a95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10DF77FE-4B2C-4FA3-A025-559A6B8FB3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0E3F22F-B006-4834-9728-180D9789D5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0ce932-0cfe-456f-8102-1a6bc8116a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E72571D8-51D2-4EE1-A219-AC78022CD2E9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9717</TotalTime>
  <Words>1738</Words>
  <Application>Microsoft Office PowerPoint</Application>
  <PresentationFormat>Custom</PresentationFormat>
  <Paragraphs>369</Paragraphs>
  <Slides>39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Office Theme</vt:lpstr>
      <vt:lpstr>Default</vt:lpstr>
      <vt:lpstr>2_Office Theme</vt:lpstr>
      <vt:lpstr>Internship Exit Presentation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I.C.A.O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Philbin, Anthony</dc:creator>
  <cp:lastModifiedBy>Jung, Hyuntae</cp:lastModifiedBy>
  <cp:revision>613</cp:revision>
  <dcterms:created xsi:type="dcterms:W3CDTF">2013-08-20T15:49:37Z</dcterms:created>
  <dcterms:modified xsi:type="dcterms:W3CDTF">2018-06-15T18:37:17Z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r8>1000</vt:r8>
  </property>
  <property fmtid="{D5CDD505-2E9C-101B-9397-08002B2CF9AE}" pid="3" name="ContentTypeId">
    <vt:lpwstr>0x010100DE5415DB041069498E5028C54011C177</vt:lpwstr>
  </property>
  <property fmtid="{D5CDD505-2E9C-101B-9397-08002B2CF9AE}" pid="4" name="_dlc_DocIdItemGuid">
    <vt:lpwstr>0c804392-9492-4233-9290-9250de918b43</vt:lpwstr>
  </property>
</Properties>
</file>